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9" r:id="rId5"/>
    <p:sldId id="261" r:id="rId6"/>
    <p:sldId id="263" r:id="rId7"/>
    <p:sldId id="265" r:id="rId8"/>
    <p:sldId id="264" r:id="rId9"/>
    <p:sldId id="267" r:id="rId10"/>
    <p:sldId id="268" r:id="rId11"/>
    <p:sldId id="266"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416"/>
    <a:srgbClr val="ACB5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83DE5E-86CB-4DEC-9326-0B949ACFA5DF}" v="215" dt="2024-11-13T18:29:32.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p:scale>
          <a:sx n="71" d="100"/>
          <a:sy n="71" d="100"/>
        </p:scale>
        <p:origin x="852" y="3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dhi ." userId="d33d166228d12639" providerId="LiveId" clId="{5283DE5E-86CB-4DEC-9326-0B949ACFA5DF}"/>
    <pc:docChg chg="undo redo custSel addSld delSld modSld sldOrd addSection delSection">
      <pc:chgData name="Nidhi ." userId="d33d166228d12639" providerId="LiveId" clId="{5283DE5E-86CB-4DEC-9326-0B949ACFA5DF}" dt="2024-11-13T18:30:34.440" v="1568" actId="27349"/>
      <pc:docMkLst>
        <pc:docMk/>
      </pc:docMkLst>
      <pc:sldChg chg="addSp modSp mod">
        <pc:chgData name="Nidhi ." userId="d33d166228d12639" providerId="LiveId" clId="{5283DE5E-86CB-4DEC-9326-0B949ACFA5DF}" dt="2024-11-13T18:22:15.057" v="1534" actId="1076"/>
        <pc:sldMkLst>
          <pc:docMk/>
          <pc:sldMk cId="1550737702" sldId="256"/>
        </pc:sldMkLst>
        <pc:spChg chg="mod">
          <ac:chgData name="Nidhi ." userId="d33d166228d12639" providerId="LiveId" clId="{5283DE5E-86CB-4DEC-9326-0B949ACFA5DF}" dt="2024-11-13T18:21:26.917" v="1524" actId="113"/>
          <ac:spMkLst>
            <pc:docMk/>
            <pc:sldMk cId="1550737702" sldId="256"/>
            <ac:spMk id="28" creationId="{3041E727-E0D5-B132-B529-2C454A6EEAD8}"/>
          </ac:spMkLst>
        </pc:spChg>
        <pc:spChg chg="mod">
          <ac:chgData name="Nidhi ." userId="d33d166228d12639" providerId="LiveId" clId="{5283DE5E-86CB-4DEC-9326-0B949ACFA5DF}" dt="2024-11-13T18:20:39.912" v="1517" actId="1582"/>
          <ac:spMkLst>
            <pc:docMk/>
            <pc:sldMk cId="1550737702" sldId="256"/>
            <ac:spMk id="29" creationId="{44CDEAA0-0ADC-94DA-96BE-54CB87A96A2B}"/>
          </ac:spMkLst>
        </pc:spChg>
        <pc:spChg chg="mod">
          <ac:chgData name="Nidhi ." userId="d33d166228d12639" providerId="LiveId" clId="{5283DE5E-86CB-4DEC-9326-0B949ACFA5DF}" dt="2024-11-13T18:21:10.855" v="1522" actId="14100"/>
          <ac:spMkLst>
            <pc:docMk/>
            <pc:sldMk cId="1550737702" sldId="256"/>
            <ac:spMk id="34" creationId="{22A11EC2-AFDF-4AA9-6F59-71C1EA8075EC}"/>
          </ac:spMkLst>
        </pc:spChg>
        <pc:picChg chg="add mod">
          <ac:chgData name="Nidhi ." userId="d33d166228d12639" providerId="LiveId" clId="{5283DE5E-86CB-4DEC-9326-0B949ACFA5DF}" dt="2024-11-13T18:22:15.057" v="1534" actId="1076"/>
          <ac:picMkLst>
            <pc:docMk/>
            <pc:sldMk cId="1550737702" sldId="256"/>
            <ac:picMk id="3" creationId="{17F77F53-BA50-7F9E-3B0B-8D6414A170FA}"/>
          </ac:picMkLst>
        </pc:picChg>
        <pc:picChg chg="mod">
          <ac:chgData name="Nidhi ." userId="d33d166228d12639" providerId="LiveId" clId="{5283DE5E-86CB-4DEC-9326-0B949ACFA5DF}" dt="2024-11-13T18:22:08.360" v="1531" actId="1076"/>
          <ac:picMkLst>
            <pc:docMk/>
            <pc:sldMk cId="1550737702" sldId="256"/>
            <ac:picMk id="16" creationId="{548D829F-07B2-44C6-A294-2E3C63AE3750}"/>
          </ac:picMkLst>
        </pc:picChg>
        <pc:picChg chg="mod">
          <ac:chgData name="Nidhi ." userId="d33d166228d12639" providerId="LiveId" clId="{5283DE5E-86CB-4DEC-9326-0B949ACFA5DF}" dt="2024-11-13T18:20:20.700" v="1515" actId="1582"/>
          <ac:picMkLst>
            <pc:docMk/>
            <pc:sldMk cId="1550737702" sldId="256"/>
            <ac:picMk id="27" creationId="{5A9AB357-6BEB-2DB7-8BC9-84A2FDEEBF8E}"/>
          </ac:picMkLst>
        </pc:picChg>
        <pc:picChg chg="mod">
          <ac:chgData name="Nidhi ." userId="d33d166228d12639" providerId="LiveId" clId="{5283DE5E-86CB-4DEC-9326-0B949ACFA5DF}" dt="2024-11-13T18:19:52.751" v="1512" actId="1582"/>
          <ac:picMkLst>
            <pc:docMk/>
            <pc:sldMk cId="1550737702" sldId="256"/>
            <ac:picMk id="31" creationId="{637AD71F-3425-C41C-8AAF-7A97C726ED3B}"/>
          </ac:picMkLst>
        </pc:picChg>
      </pc:sldChg>
      <pc:sldChg chg="addSp modSp mod">
        <pc:chgData name="Nidhi ." userId="d33d166228d12639" providerId="LiveId" clId="{5283DE5E-86CB-4DEC-9326-0B949ACFA5DF}" dt="2024-11-13T18:30:34.440" v="1568" actId="27349"/>
        <pc:sldMkLst>
          <pc:docMk/>
          <pc:sldMk cId="4274944680" sldId="257"/>
        </pc:sldMkLst>
        <pc:spChg chg="mod">
          <ac:chgData name="Nidhi ." userId="d33d166228d12639" providerId="LiveId" clId="{5283DE5E-86CB-4DEC-9326-0B949ACFA5DF}" dt="2024-11-13T18:30:09.137" v="1566" actId="1076"/>
          <ac:spMkLst>
            <pc:docMk/>
            <pc:sldMk cId="4274944680" sldId="257"/>
            <ac:spMk id="5" creationId="{9C2F6C29-0892-576C-2A38-D786202C6FC4}"/>
          </ac:spMkLst>
        </pc:spChg>
        <pc:picChg chg="mod">
          <ac:chgData name="Nidhi ." userId="d33d166228d12639" providerId="LiveId" clId="{5283DE5E-86CB-4DEC-9326-0B949ACFA5DF}" dt="2024-11-13T18:22:36.352" v="1537" actId="1440"/>
          <ac:picMkLst>
            <pc:docMk/>
            <pc:sldMk cId="4274944680" sldId="257"/>
            <ac:picMk id="8" creationId="{55F7FAA1-B1C9-EF8C-61BB-7CF080D30969}"/>
          </ac:picMkLst>
        </pc:picChg>
        <pc:picChg chg="add mod">
          <ac:chgData name="Nidhi ." userId="d33d166228d12639" providerId="LiveId" clId="{5283DE5E-86CB-4DEC-9326-0B949ACFA5DF}" dt="2024-11-13T18:30:34.440" v="1568" actId="27349"/>
          <ac:picMkLst>
            <pc:docMk/>
            <pc:sldMk cId="4274944680" sldId="257"/>
            <ac:picMk id="12" creationId="{B476B918-E85D-0F30-A2A5-C2F69BFBA355}"/>
          </ac:picMkLst>
        </pc:picChg>
      </pc:sldChg>
      <pc:sldChg chg="del">
        <pc:chgData name="Nidhi ." userId="d33d166228d12639" providerId="LiveId" clId="{5283DE5E-86CB-4DEC-9326-0B949ACFA5DF}" dt="2024-11-13T16:44:11.057" v="374" actId="47"/>
        <pc:sldMkLst>
          <pc:docMk/>
          <pc:sldMk cId="1101337780" sldId="258"/>
        </pc:sldMkLst>
      </pc:sldChg>
      <pc:sldChg chg="addSp modSp mod">
        <pc:chgData name="Nidhi ." userId="d33d166228d12639" providerId="LiveId" clId="{5283DE5E-86CB-4DEC-9326-0B949ACFA5DF}" dt="2024-11-13T18:29:45.492" v="1562" actId="1076"/>
        <pc:sldMkLst>
          <pc:docMk/>
          <pc:sldMk cId="1836100222" sldId="259"/>
        </pc:sldMkLst>
        <pc:spChg chg="mod">
          <ac:chgData name="Nidhi ." userId="d33d166228d12639" providerId="LiveId" clId="{5283DE5E-86CB-4DEC-9326-0B949ACFA5DF}" dt="2024-11-13T17:24:04.586" v="1097" actId="208"/>
          <ac:spMkLst>
            <pc:docMk/>
            <pc:sldMk cId="1836100222" sldId="259"/>
            <ac:spMk id="5" creationId="{983E3854-6136-F459-A3C0-A0DD17D08DCD}"/>
          </ac:spMkLst>
        </pc:spChg>
        <pc:spChg chg="mod">
          <ac:chgData name="Nidhi ." userId="d33d166228d12639" providerId="LiveId" clId="{5283DE5E-86CB-4DEC-9326-0B949ACFA5DF}" dt="2024-11-13T16:13:21.982" v="153" actId="1076"/>
          <ac:spMkLst>
            <pc:docMk/>
            <pc:sldMk cId="1836100222" sldId="259"/>
            <ac:spMk id="7" creationId="{3C65C84E-35C7-44CA-15A6-E3867C6D4774}"/>
          </ac:spMkLst>
        </pc:spChg>
        <pc:spChg chg="mod">
          <ac:chgData name="Nidhi ." userId="d33d166228d12639" providerId="LiveId" clId="{5283DE5E-86CB-4DEC-9326-0B949ACFA5DF}" dt="2024-11-13T17:24:21.835" v="1099" actId="208"/>
          <ac:spMkLst>
            <pc:docMk/>
            <pc:sldMk cId="1836100222" sldId="259"/>
            <ac:spMk id="9" creationId="{C235D35B-3C09-3C54-CF4F-A12CAB989732}"/>
          </ac:spMkLst>
        </pc:spChg>
        <pc:picChg chg="add mod">
          <ac:chgData name="Nidhi ." userId="d33d166228d12639" providerId="LiveId" clId="{5283DE5E-86CB-4DEC-9326-0B949ACFA5DF}" dt="2024-11-13T18:27:37.132" v="1546" actId="1076"/>
          <ac:picMkLst>
            <pc:docMk/>
            <pc:sldMk cId="1836100222" sldId="259"/>
            <ac:picMk id="3" creationId="{7AEEDF65-624C-E39F-6F89-7FBDC375A1DA}"/>
          </ac:picMkLst>
        </pc:picChg>
        <pc:picChg chg="add mod">
          <ac:chgData name="Nidhi ." userId="d33d166228d12639" providerId="LiveId" clId="{5283DE5E-86CB-4DEC-9326-0B949ACFA5DF}" dt="2024-11-13T18:29:20.157" v="1556" actId="1076"/>
          <ac:picMkLst>
            <pc:docMk/>
            <pc:sldMk cId="1836100222" sldId="259"/>
            <ac:picMk id="10" creationId="{0D270551-586D-398C-4E24-9CDB9593C1E8}"/>
          </ac:picMkLst>
        </pc:picChg>
        <pc:picChg chg="add mod">
          <ac:chgData name="Nidhi ." userId="d33d166228d12639" providerId="LiveId" clId="{5283DE5E-86CB-4DEC-9326-0B949ACFA5DF}" dt="2024-11-13T18:29:45.492" v="1562" actId="1076"/>
          <ac:picMkLst>
            <pc:docMk/>
            <pc:sldMk cId="1836100222" sldId="259"/>
            <ac:picMk id="12" creationId="{833271D5-345C-7551-68EA-D48D5DBA6906}"/>
          </ac:picMkLst>
        </pc:picChg>
      </pc:sldChg>
      <pc:sldChg chg="del">
        <pc:chgData name="Nidhi ." userId="d33d166228d12639" providerId="LiveId" clId="{5283DE5E-86CB-4DEC-9326-0B949ACFA5DF}" dt="2024-11-13T16:44:09.343" v="373" actId="47"/>
        <pc:sldMkLst>
          <pc:docMk/>
          <pc:sldMk cId="4252832977" sldId="260"/>
        </pc:sldMkLst>
      </pc:sldChg>
      <pc:sldChg chg="addSp delSp modSp mod ord">
        <pc:chgData name="Nidhi ." userId="d33d166228d12639" providerId="LiveId" clId="{5283DE5E-86CB-4DEC-9326-0B949ACFA5DF}" dt="2024-11-13T17:25:13.296" v="1105" actId="208"/>
        <pc:sldMkLst>
          <pc:docMk/>
          <pc:sldMk cId="1548934970" sldId="261"/>
        </pc:sldMkLst>
        <pc:spChg chg="add del mod">
          <ac:chgData name="Nidhi ." userId="d33d166228d12639" providerId="LiveId" clId="{5283DE5E-86CB-4DEC-9326-0B949ACFA5DF}" dt="2024-11-13T16:02:09.095" v="64"/>
          <ac:spMkLst>
            <pc:docMk/>
            <pc:sldMk cId="1548934970" sldId="261"/>
            <ac:spMk id="2" creationId="{478B4E5F-2656-3D27-2F2A-D07CF3F52CA1}"/>
          </ac:spMkLst>
        </pc:spChg>
        <pc:spChg chg="add mod">
          <ac:chgData name="Nidhi ." userId="d33d166228d12639" providerId="LiveId" clId="{5283DE5E-86CB-4DEC-9326-0B949ACFA5DF}" dt="2024-11-13T16:03:44.135" v="119" actId="767"/>
          <ac:spMkLst>
            <pc:docMk/>
            <pc:sldMk cId="1548934970" sldId="261"/>
            <ac:spMk id="3" creationId="{C8670642-DA94-DC8E-6859-BDE0592A9200}"/>
          </ac:spMkLst>
        </pc:spChg>
        <pc:spChg chg="mod">
          <ac:chgData name="Nidhi ." userId="d33d166228d12639" providerId="LiveId" clId="{5283DE5E-86CB-4DEC-9326-0B949ACFA5DF}" dt="2024-11-13T16:59:02.100" v="635" actId="1076"/>
          <ac:spMkLst>
            <pc:docMk/>
            <pc:sldMk cId="1548934970" sldId="261"/>
            <ac:spMk id="4" creationId="{8C6BAE70-D11A-9A10-051E-06D7F6DCA5E0}"/>
          </ac:spMkLst>
        </pc:spChg>
        <pc:spChg chg="del mod">
          <ac:chgData name="Nidhi ." userId="d33d166228d12639" providerId="LiveId" clId="{5283DE5E-86CB-4DEC-9326-0B949ACFA5DF}" dt="2024-11-13T16:13:50.491" v="156" actId="478"/>
          <ac:spMkLst>
            <pc:docMk/>
            <pc:sldMk cId="1548934970" sldId="261"/>
            <ac:spMk id="5" creationId="{5DFD8C15-49AB-8093-3FA4-921CCDD85E4B}"/>
          </ac:spMkLst>
        </pc:spChg>
        <pc:spChg chg="mod ord">
          <ac:chgData name="Nidhi ." userId="d33d166228d12639" providerId="LiveId" clId="{5283DE5E-86CB-4DEC-9326-0B949ACFA5DF}" dt="2024-11-13T16:59:05.329" v="636" actId="1076"/>
          <ac:spMkLst>
            <pc:docMk/>
            <pc:sldMk cId="1548934970" sldId="261"/>
            <ac:spMk id="6" creationId="{85EB193E-34B5-87FA-3795-074A820E1356}"/>
          </ac:spMkLst>
        </pc:spChg>
        <pc:spChg chg="mod ord">
          <ac:chgData name="Nidhi ." userId="d33d166228d12639" providerId="LiveId" clId="{5283DE5E-86CB-4DEC-9326-0B949ACFA5DF}" dt="2024-11-13T16:31:23.621" v="294" actId="166"/>
          <ac:spMkLst>
            <pc:docMk/>
            <pc:sldMk cId="1548934970" sldId="261"/>
            <ac:spMk id="7" creationId="{4E8C32F4-A564-3BC9-5E2A-A2E4508032FF}"/>
          </ac:spMkLst>
        </pc:spChg>
        <pc:spChg chg="add mod ord">
          <ac:chgData name="Nidhi ." userId="d33d166228d12639" providerId="LiveId" clId="{5283DE5E-86CB-4DEC-9326-0B949ACFA5DF}" dt="2024-11-13T16:32:42.020" v="305" actId="1076"/>
          <ac:spMkLst>
            <pc:docMk/>
            <pc:sldMk cId="1548934970" sldId="261"/>
            <ac:spMk id="8" creationId="{45BEA98B-41EB-06B1-B3E5-A6713A4BF9A6}"/>
          </ac:spMkLst>
        </pc:spChg>
        <pc:spChg chg="add mod">
          <ac:chgData name="Nidhi ." userId="d33d166228d12639" providerId="LiveId" clId="{5283DE5E-86CB-4DEC-9326-0B949ACFA5DF}" dt="2024-11-13T16:58:56.539" v="634" actId="1076"/>
          <ac:spMkLst>
            <pc:docMk/>
            <pc:sldMk cId="1548934970" sldId="261"/>
            <ac:spMk id="9" creationId="{CAC69EAD-253E-E78D-0E62-4547F2DBA102}"/>
          </ac:spMkLst>
        </pc:spChg>
        <pc:picChg chg="add mod modCrop">
          <ac:chgData name="Nidhi ." userId="d33d166228d12639" providerId="LiveId" clId="{5283DE5E-86CB-4DEC-9326-0B949ACFA5DF}" dt="2024-11-13T16:28:36.318" v="259" actId="1076"/>
          <ac:picMkLst>
            <pc:docMk/>
            <pc:sldMk cId="1548934970" sldId="261"/>
            <ac:picMk id="10" creationId="{9B886901-0E39-A63C-1DBF-7AFF69068B8A}"/>
          </ac:picMkLst>
        </pc:picChg>
        <pc:picChg chg="add del mod ord">
          <ac:chgData name="Nidhi ." userId="d33d166228d12639" providerId="LiveId" clId="{5283DE5E-86CB-4DEC-9326-0B949ACFA5DF}" dt="2024-11-13T17:22:56.728" v="1081" actId="21"/>
          <ac:picMkLst>
            <pc:docMk/>
            <pc:sldMk cId="1548934970" sldId="261"/>
            <ac:picMk id="12" creationId="{B476B918-E85D-0F30-A2A5-C2F69BFBA355}"/>
          </ac:picMkLst>
        </pc:picChg>
        <pc:picChg chg="add del mod">
          <ac:chgData name="Nidhi ." userId="d33d166228d12639" providerId="LiveId" clId="{5283DE5E-86CB-4DEC-9326-0B949ACFA5DF}" dt="2024-11-13T16:24:01.781" v="249" actId="478"/>
          <ac:picMkLst>
            <pc:docMk/>
            <pc:sldMk cId="1548934970" sldId="261"/>
            <ac:picMk id="14" creationId="{4C705883-CD0B-E06C-8C2B-6D4D03EC0918}"/>
          </ac:picMkLst>
        </pc:picChg>
        <pc:picChg chg="add del mod">
          <ac:chgData name="Nidhi ." userId="d33d166228d12639" providerId="LiveId" clId="{5283DE5E-86CB-4DEC-9326-0B949ACFA5DF}" dt="2024-11-13T16:27:38.483" v="254" actId="478"/>
          <ac:picMkLst>
            <pc:docMk/>
            <pc:sldMk cId="1548934970" sldId="261"/>
            <ac:picMk id="16" creationId="{8FEE62C2-EC72-830C-DA81-7D19B3D363A8}"/>
          </ac:picMkLst>
        </pc:picChg>
        <pc:picChg chg="add del mod">
          <ac:chgData name="Nidhi ." userId="d33d166228d12639" providerId="LiveId" clId="{5283DE5E-86CB-4DEC-9326-0B949ACFA5DF}" dt="2024-11-13T16:27:38.483" v="254" actId="478"/>
          <ac:picMkLst>
            <pc:docMk/>
            <pc:sldMk cId="1548934970" sldId="261"/>
            <ac:picMk id="18" creationId="{38C9E01E-686B-48F4-8739-C8F09C6B2D4C}"/>
          </ac:picMkLst>
        </pc:picChg>
        <pc:picChg chg="add del mod">
          <ac:chgData name="Nidhi ." userId="d33d166228d12639" providerId="LiveId" clId="{5283DE5E-86CB-4DEC-9326-0B949ACFA5DF}" dt="2024-11-13T16:27:38.483" v="254" actId="478"/>
          <ac:picMkLst>
            <pc:docMk/>
            <pc:sldMk cId="1548934970" sldId="261"/>
            <ac:picMk id="20" creationId="{AD69E339-BE5A-4979-E7C7-EEA2504FDDD0}"/>
          </ac:picMkLst>
        </pc:picChg>
        <pc:picChg chg="add del mod">
          <ac:chgData name="Nidhi ." userId="d33d166228d12639" providerId="LiveId" clId="{5283DE5E-86CB-4DEC-9326-0B949ACFA5DF}" dt="2024-11-13T16:27:38.483" v="254" actId="478"/>
          <ac:picMkLst>
            <pc:docMk/>
            <pc:sldMk cId="1548934970" sldId="261"/>
            <ac:picMk id="22" creationId="{1FE9973C-5AF1-41B0-6001-0A8E8D5E14D4}"/>
          </ac:picMkLst>
        </pc:picChg>
        <pc:picChg chg="add del mod">
          <ac:chgData name="Nidhi ." userId="d33d166228d12639" providerId="LiveId" clId="{5283DE5E-86CB-4DEC-9326-0B949ACFA5DF}" dt="2024-11-13T16:27:38.483" v="254" actId="478"/>
          <ac:picMkLst>
            <pc:docMk/>
            <pc:sldMk cId="1548934970" sldId="261"/>
            <ac:picMk id="24" creationId="{A3681EED-411B-2511-07D4-AA737150CBC2}"/>
          </ac:picMkLst>
        </pc:picChg>
        <pc:picChg chg="add del mod">
          <ac:chgData name="Nidhi ." userId="d33d166228d12639" providerId="LiveId" clId="{5283DE5E-86CB-4DEC-9326-0B949ACFA5DF}" dt="2024-11-13T16:27:38.483" v="254" actId="478"/>
          <ac:picMkLst>
            <pc:docMk/>
            <pc:sldMk cId="1548934970" sldId="261"/>
            <ac:picMk id="26" creationId="{0B15E5CF-E311-49CC-2B3A-AB0F7E10786A}"/>
          </ac:picMkLst>
        </pc:picChg>
        <pc:picChg chg="add del mod">
          <ac:chgData name="Nidhi ." userId="d33d166228d12639" providerId="LiveId" clId="{5283DE5E-86CB-4DEC-9326-0B949ACFA5DF}" dt="2024-11-13T16:27:38.483" v="254" actId="478"/>
          <ac:picMkLst>
            <pc:docMk/>
            <pc:sldMk cId="1548934970" sldId="261"/>
            <ac:picMk id="28" creationId="{CAFAA3DB-DB6E-C8AC-C8AC-869278E8C264}"/>
          </ac:picMkLst>
        </pc:picChg>
        <pc:picChg chg="add del mod">
          <ac:chgData name="Nidhi ." userId="d33d166228d12639" providerId="LiveId" clId="{5283DE5E-86CB-4DEC-9326-0B949ACFA5DF}" dt="2024-11-13T16:27:38.483" v="254" actId="478"/>
          <ac:picMkLst>
            <pc:docMk/>
            <pc:sldMk cId="1548934970" sldId="261"/>
            <ac:picMk id="30" creationId="{E8108EBB-239A-4245-5149-DE392C260134}"/>
          </ac:picMkLst>
        </pc:picChg>
        <pc:picChg chg="add del mod">
          <ac:chgData name="Nidhi ." userId="d33d166228d12639" providerId="LiveId" clId="{5283DE5E-86CB-4DEC-9326-0B949ACFA5DF}" dt="2024-11-13T16:27:38.483" v="254" actId="478"/>
          <ac:picMkLst>
            <pc:docMk/>
            <pc:sldMk cId="1548934970" sldId="261"/>
            <ac:picMk id="32" creationId="{1B158A39-C967-882C-047D-ABA952C089D8}"/>
          </ac:picMkLst>
        </pc:picChg>
        <pc:picChg chg="add del mod">
          <ac:chgData name="Nidhi ." userId="d33d166228d12639" providerId="LiveId" clId="{5283DE5E-86CB-4DEC-9326-0B949ACFA5DF}" dt="2024-11-13T16:27:38.483" v="254" actId="478"/>
          <ac:picMkLst>
            <pc:docMk/>
            <pc:sldMk cId="1548934970" sldId="261"/>
            <ac:picMk id="34" creationId="{AB3AB25F-81D0-4700-4C2B-02FA6D2D9E3D}"/>
          </ac:picMkLst>
        </pc:picChg>
        <pc:picChg chg="add del mod">
          <ac:chgData name="Nidhi ." userId="d33d166228d12639" providerId="LiveId" clId="{5283DE5E-86CB-4DEC-9326-0B949ACFA5DF}" dt="2024-11-13T16:27:38.483" v="254" actId="478"/>
          <ac:picMkLst>
            <pc:docMk/>
            <pc:sldMk cId="1548934970" sldId="261"/>
            <ac:picMk id="36" creationId="{BAE4DE7C-4F7E-159E-A00B-60673CC38D26}"/>
          </ac:picMkLst>
        </pc:picChg>
        <pc:picChg chg="add mod">
          <ac:chgData name="Nidhi ." userId="d33d166228d12639" providerId="LiveId" clId="{5283DE5E-86CB-4DEC-9326-0B949ACFA5DF}" dt="2024-11-13T16:32:03.438" v="300" actId="208"/>
          <ac:picMkLst>
            <pc:docMk/>
            <pc:sldMk cId="1548934970" sldId="261"/>
            <ac:picMk id="38" creationId="{9647D947-23AC-9017-6ED7-42808C265E14}"/>
          </ac:picMkLst>
        </pc:picChg>
        <pc:picChg chg="add mod">
          <ac:chgData name="Nidhi ." userId="d33d166228d12639" providerId="LiveId" clId="{5283DE5E-86CB-4DEC-9326-0B949ACFA5DF}" dt="2024-11-13T17:25:13.296" v="1105" actId="208"/>
          <ac:picMkLst>
            <pc:docMk/>
            <pc:sldMk cId="1548934970" sldId="261"/>
            <ac:picMk id="40" creationId="{23989577-7911-CFCB-98AE-1857405FF8DA}"/>
          </ac:picMkLst>
        </pc:picChg>
      </pc:sldChg>
      <pc:sldChg chg="addSp modSp add mod ord">
        <pc:chgData name="Nidhi ." userId="d33d166228d12639" providerId="LiveId" clId="{5283DE5E-86CB-4DEC-9326-0B949ACFA5DF}" dt="2024-11-13T18:28:02.001" v="1549" actId="208"/>
        <pc:sldMkLst>
          <pc:docMk/>
          <pc:sldMk cId="1152615377" sldId="262"/>
        </pc:sldMkLst>
        <pc:spChg chg="mod">
          <ac:chgData name="Nidhi ." userId="d33d166228d12639" providerId="LiveId" clId="{5283DE5E-86CB-4DEC-9326-0B949ACFA5DF}" dt="2024-11-13T16:12:25.678" v="136" actId="113"/>
          <ac:spMkLst>
            <pc:docMk/>
            <pc:sldMk cId="1152615377" sldId="262"/>
            <ac:spMk id="4" creationId="{4DAFCA3C-F8AD-C656-6A5D-7C6323223515}"/>
          </ac:spMkLst>
        </pc:spChg>
        <pc:spChg chg="mod">
          <ac:chgData name="Nidhi ." userId="d33d166228d12639" providerId="LiveId" clId="{5283DE5E-86CB-4DEC-9326-0B949ACFA5DF}" dt="2024-11-13T18:28:02.001" v="1549" actId="208"/>
          <ac:spMkLst>
            <pc:docMk/>
            <pc:sldMk cId="1152615377" sldId="262"/>
            <ac:spMk id="5" creationId="{AD9448D4-8989-76BE-DF0B-E9D107A06AB2}"/>
          </ac:spMkLst>
        </pc:spChg>
        <pc:spChg chg="mod">
          <ac:chgData name="Nidhi ." userId="d33d166228d12639" providerId="LiveId" clId="{5283DE5E-86CB-4DEC-9326-0B949ACFA5DF}" dt="2024-11-13T16:12:25.678" v="136" actId="113"/>
          <ac:spMkLst>
            <pc:docMk/>
            <pc:sldMk cId="1152615377" sldId="262"/>
            <ac:spMk id="6" creationId="{56007A6C-9E16-4BD3-EE18-35E96C2EA2C0}"/>
          </ac:spMkLst>
        </pc:spChg>
        <pc:spChg chg="mod">
          <ac:chgData name="Nidhi ." userId="d33d166228d12639" providerId="LiveId" clId="{5283DE5E-86CB-4DEC-9326-0B949ACFA5DF}" dt="2024-11-13T16:12:25.678" v="136" actId="113"/>
          <ac:spMkLst>
            <pc:docMk/>
            <pc:sldMk cId="1152615377" sldId="262"/>
            <ac:spMk id="7" creationId="{3B3338D6-2F99-3000-B860-16723F8889B0}"/>
          </ac:spMkLst>
        </pc:spChg>
        <pc:spChg chg="mod">
          <ac:chgData name="Nidhi ." userId="d33d166228d12639" providerId="LiveId" clId="{5283DE5E-86CB-4DEC-9326-0B949ACFA5DF}" dt="2024-11-13T16:12:25.678" v="136" actId="113"/>
          <ac:spMkLst>
            <pc:docMk/>
            <pc:sldMk cId="1152615377" sldId="262"/>
            <ac:spMk id="9" creationId="{60A10C50-B296-96F6-6FF8-33F25CB31680}"/>
          </ac:spMkLst>
        </pc:spChg>
        <pc:picChg chg="add mod">
          <ac:chgData name="Nidhi ." userId="d33d166228d12639" providerId="LiveId" clId="{5283DE5E-86CB-4DEC-9326-0B949ACFA5DF}" dt="2024-11-13T18:16:11.706" v="1495" actId="1076"/>
          <ac:picMkLst>
            <pc:docMk/>
            <pc:sldMk cId="1152615377" sldId="262"/>
            <ac:picMk id="3" creationId="{29F87A35-2770-B57A-C8B9-0ED619F34B06}"/>
          </ac:picMkLst>
        </pc:picChg>
        <pc:picChg chg="add mod">
          <ac:chgData name="Nidhi ." userId="d33d166228d12639" providerId="LiveId" clId="{5283DE5E-86CB-4DEC-9326-0B949ACFA5DF}" dt="2024-11-13T18:16:47.766" v="1506" actId="208"/>
          <ac:picMkLst>
            <pc:docMk/>
            <pc:sldMk cId="1152615377" sldId="262"/>
            <ac:picMk id="10" creationId="{6E482D50-1596-4772-9362-696E7226A1C8}"/>
          </ac:picMkLst>
        </pc:picChg>
        <pc:picChg chg="add mod">
          <ac:chgData name="Nidhi ." userId="d33d166228d12639" providerId="LiveId" clId="{5283DE5E-86CB-4DEC-9326-0B949ACFA5DF}" dt="2024-11-13T18:19:32.263" v="1511" actId="1076"/>
          <ac:picMkLst>
            <pc:docMk/>
            <pc:sldMk cId="1152615377" sldId="262"/>
            <ac:picMk id="12" creationId="{9AB34A6D-9EC6-320B-CDE8-C43793EEFB4A}"/>
          </ac:picMkLst>
        </pc:picChg>
      </pc:sldChg>
      <pc:sldChg chg="addSp delSp modSp add mod">
        <pc:chgData name="Nidhi ." userId="d33d166228d12639" providerId="LiveId" clId="{5283DE5E-86CB-4DEC-9326-0B949ACFA5DF}" dt="2024-11-13T17:28:34.011" v="1144" actId="1076"/>
        <pc:sldMkLst>
          <pc:docMk/>
          <pc:sldMk cId="1373585196" sldId="263"/>
        </pc:sldMkLst>
        <pc:spChg chg="mod">
          <ac:chgData name="Nidhi ." userId="d33d166228d12639" providerId="LiveId" clId="{5283DE5E-86CB-4DEC-9326-0B949ACFA5DF}" dt="2024-11-13T16:59:23.120" v="639" actId="1076"/>
          <ac:spMkLst>
            <pc:docMk/>
            <pc:sldMk cId="1373585196" sldId="263"/>
            <ac:spMk id="4" creationId="{5A068E1F-731E-A484-3CAF-2F55F5152B79}"/>
          </ac:spMkLst>
        </pc:spChg>
        <pc:spChg chg="mod">
          <ac:chgData name="Nidhi ." userId="d33d166228d12639" providerId="LiveId" clId="{5283DE5E-86CB-4DEC-9326-0B949ACFA5DF}" dt="2024-11-13T17:27:41.467" v="1132" actId="1076"/>
          <ac:spMkLst>
            <pc:docMk/>
            <pc:sldMk cId="1373585196" sldId="263"/>
            <ac:spMk id="6" creationId="{2F3D49DD-A5AA-0CE6-0C8A-28898AD2B1E3}"/>
          </ac:spMkLst>
        </pc:spChg>
        <pc:spChg chg="mod ord">
          <ac:chgData name="Nidhi ." userId="d33d166228d12639" providerId="LiveId" clId="{5283DE5E-86CB-4DEC-9326-0B949ACFA5DF}" dt="2024-11-13T16:35:38.187" v="367" actId="1076"/>
          <ac:spMkLst>
            <pc:docMk/>
            <pc:sldMk cId="1373585196" sldId="263"/>
            <ac:spMk id="7" creationId="{DCF16501-8F51-444A-CB02-8ACE773AE95F}"/>
          </ac:spMkLst>
        </pc:spChg>
        <pc:spChg chg="mod ord">
          <ac:chgData name="Nidhi ." userId="d33d166228d12639" providerId="LiveId" clId="{5283DE5E-86CB-4DEC-9326-0B949ACFA5DF}" dt="2024-11-13T16:35:43.482" v="368" actId="1076"/>
          <ac:spMkLst>
            <pc:docMk/>
            <pc:sldMk cId="1373585196" sldId="263"/>
            <ac:spMk id="8" creationId="{96AD538C-C4AD-C5C5-3660-4D79F22FABE1}"/>
          </ac:spMkLst>
        </pc:spChg>
        <pc:spChg chg="mod">
          <ac:chgData name="Nidhi ." userId="d33d166228d12639" providerId="LiveId" clId="{5283DE5E-86CB-4DEC-9326-0B949ACFA5DF}" dt="2024-11-13T17:28:30.697" v="1143" actId="121"/>
          <ac:spMkLst>
            <pc:docMk/>
            <pc:sldMk cId="1373585196" sldId="263"/>
            <ac:spMk id="9" creationId="{9BAD1FF9-A014-BC3D-47B5-8B651406351F}"/>
          </ac:spMkLst>
        </pc:spChg>
        <pc:picChg chg="add mod">
          <ac:chgData name="Nidhi ." userId="d33d166228d12639" providerId="LiveId" clId="{5283DE5E-86CB-4DEC-9326-0B949ACFA5DF}" dt="2024-11-13T16:35:56.371" v="372" actId="1076"/>
          <ac:picMkLst>
            <pc:docMk/>
            <pc:sldMk cId="1373585196" sldId="263"/>
            <ac:picMk id="2" creationId="{C81DCAD3-D070-398D-E64C-C2C5E053F1BD}"/>
          </ac:picMkLst>
        </pc:picChg>
        <pc:picChg chg="add del mod">
          <ac:chgData name="Nidhi ." userId="d33d166228d12639" providerId="LiveId" clId="{5283DE5E-86CB-4DEC-9326-0B949ACFA5DF}" dt="2024-11-13T17:25:40.833" v="1107" actId="21"/>
          <ac:picMkLst>
            <pc:docMk/>
            <pc:sldMk cId="1373585196" sldId="263"/>
            <ac:picMk id="5" creationId="{12B663D8-81F1-20F5-A3C0-38078BA3A4A1}"/>
          </ac:picMkLst>
        </pc:picChg>
        <pc:picChg chg="del">
          <ac:chgData name="Nidhi ." userId="d33d166228d12639" providerId="LiveId" clId="{5283DE5E-86CB-4DEC-9326-0B949ACFA5DF}" dt="2024-11-13T16:29:36.799" v="270" actId="478"/>
          <ac:picMkLst>
            <pc:docMk/>
            <pc:sldMk cId="1373585196" sldId="263"/>
            <ac:picMk id="10" creationId="{BF851F5E-19C1-E0F8-A47C-036200D721CE}"/>
          </ac:picMkLst>
        </pc:picChg>
        <pc:picChg chg="del mod">
          <ac:chgData name="Nidhi ." userId="d33d166228d12639" providerId="LiveId" clId="{5283DE5E-86CB-4DEC-9326-0B949ACFA5DF}" dt="2024-11-13T16:29:27.687" v="268" actId="478"/>
          <ac:picMkLst>
            <pc:docMk/>
            <pc:sldMk cId="1373585196" sldId="263"/>
            <ac:picMk id="12" creationId="{DA5F6306-A189-52CF-E9BD-78F5DA5D97BA}"/>
          </ac:picMkLst>
        </pc:picChg>
        <pc:picChg chg="add del mod">
          <ac:chgData name="Nidhi ." userId="d33d166228d12639" providerId="LiveId" clId="{5283DE5E-86CB-4DEC-9326-0B949ACFA5DF}" dt="2024-11-13T17:26:35.633" v="1116" actId="21"/>
          <ac:picMkLst>
            <pc:docMk/>
            <pc:sldMk cId="1373585196" sldId="263"/>
            <ac:picMk id="13" creationId="{5B574006-8F47-1868-9050-C9FC6E237174}"/>
          </ac:picMkLst>
        </pc:picChg>
        <pc:picChg chg="add mod">
          <ac:chgData name="Nidhi ." userId="d33d166228d12639" providerId="LiveId" clId="{5283DE5E-86CB-4DEC-9326-0B949ACFA5DF}" dt="2024-11-13T17:27:54.666" v="1134" actId="1076"/>
          <ac:picMkLst>
            <pc:docMk/>
            <pc:sldMk cId="1373585196" sldId="263"/>
            <ac:picMk id="15" creationId="{FE81F910-2989-4F9B-337E-64F361111A4B}"/>
          </ac:picMkLst>
        </pc:picChg>
        <pc:picChg chg="add mod">
          <ac:chgData name="Nidhi ." userId="d33d166228d12639" providerId="LiveId" clId="{5283DE5E-86CB-4DEC-9326-0B949ACFA5DF}" dt="2024-11-13T17:28:34.011" v="1144" actId="1076"/>
          <ac:picMkLst>
            <pc:docMk/>
            <pc:sldMk cId="1373585196" sldId="263"/>
            <ac:picMk id="17" creationId="{7248D3A4-2873-6458-CB1D-B53CD4CD69F1}"/>
          </ac:picMkLst>
        </pc:picChg>
        <pc:picChg chg="del mod">
          <ac:chgData name="Nidhi ." userId="d33d166228d12639" providerId="LiveId" clId="{5283DE5E-86CB-4DEC-9326-0B949ACFA5DF}" dt="2024-11-13T16:29:19.574" v="266" actId="478"/>
          <ac:picMkLst>
            <pc:docMk/>
            <pc:sldMk cId="1373585196" sldId="263"/>
            <ac:picMk id="38" creationId="{B13556FD-3FC0-6A92-13AF-B1CD37C797EA}"/>
          </ac:picMkLst>
        </pc:picChg>
      </pc:sldChg>
      <pc:sldChg chg="addSp delSp modSp add mod ord">
        <pc:chgData name="Nidhi ." userId="d33d166228d12639" providerId="LiveId" clId="{5283DE5E-86CB-4DEC-9326-0B949ACFA5DF}" dt="2024-11-13T17:42:06.103" v="1206" actId="931"/>
        <pc:sldMkLst>
          <pc:docMk/>
          <pc:sldMk cId="961174280" sldId="264"/>
        </pc:sldMkLst>
        <pc:spChg chg="mod">
          <ac:chgData name="Nidhi ." userId="d33d166228d12639" providerId="LiveId" clId="{5283DE5E-86CB-4DEC-9326-0B949ACFA5DF}" dt="2024-11-13T16:58:44.692" v="632" actId="1076"/>
          <ac:spMkLst>
            <pc:docMk/>
            <pc:sldMk cId="961174280" sldId="264"/>
            <ac:spMk id="4" creationId="{BCA76D52-2409-589C-D694-4A6E8074DF69}"/>
          </ac:spMkLst>
        </pc:spChg>
        <pc:spChg chg="mod">
          <ac:chgData name="Nidhi ." userId="d33d166228d12639" providerId="LiveId" clId="{5283DE5E-86CB-4DEC-9326-0B949ACFA5DF}" dt="2024-11-13T16:58:28.617" v="628" actId="14100"/>
          <ac:spMkLst>
            <pc:docMk/>
            <pc:sldMk cId="961174280" sldId="264"/>
            <ac:spMk id="6" creationId="{3ACFA661-0C16-ED29-3B43-602ED8DE9258}"/>
          </ac:spMkLst>
        </pc:spChg>
        <pc:spChg chg="mod">
          <ac:chgData name="Nidhi ." userId="d33d166228d12639" providerId="LiveId" clId="{5283DE5E-86CB-4DEC-9326-0B949ACFA5DF}" dt="2024-11-13T16:47:41.828" v="442" actId="1076"/>
          <ac:spMkLst>
            <pc:docMk/>
            <pc:sldMk cId="961174280" sldId="264"/>
            <ac:spMk id="7" creationId="{68999DE0-67C8-09EB-2EF4-8FB1CA95E72F}"/>
          </ac:spMkLst>
        </pc:spChg>
        <pc:spChg chg="mod">
          <ac:chgData name="Nidhi ." userId="d33d166228d12639" providerId="LiveId" clId="{5283DE5E-86CB-4DEC-9326-0B949ACFA5DF}" dt="2024-11-13T16:47:45.312" v="443" actId="1076"/>
          <ac:spMkLst>
            <pc:docMk/>
            <pc:sldMk cId="961174280" sldId="264"/>
            <ac:spMk id="8" creationId="{535F61BA-45D5-97BD-FBA8-BFDC44E2CE69}"/>
          </ac:spMkLst>
        </pc:spChg>
        <pc:spChg chg="mod">
          <ac:chgData name="Nidhi ." userId="d33d166228d12639" providerId="LiveId" clId="{5283DE5E-86CB-4DEC-9326-0B949ACFA5DF}" dt="2024-11-13T16:58:41.822" v="631" actId="1076"/>
          <ac:spMkLst>
            <pc:docMk/>
            <pc:sldMk cId="961174280" sldId="264"/>
            <ac:spMk id="9" creationId="{5FA318E7-12EE-D3CD-298D-1B97FA7AB49B}"/>
          </ac:spMkLst>
        </pc:spChg>
        <pc:picChg chg="add mod modCrop">
          <ac:chgData name="Nidhi ." userId="d33d166228d12639" providerId="LiveId" clId="{5283DE5E-86CB-4DEC-9326-0B949ACFA5DF}" dt="2024-11-13T16:47:36.508" v="441" actId="1076"/>
          <ac:picMkLst>
            <pc:docMk/>
            <pc:sldMk cId="961174280" sldId="264"/>
            <ac:picMk id="2" creationId="{E5AB1A89-6044-11B9-929B-A38301F92437}"/>
          </ac:picMkLst>
        </pc:picChg>
        <pc:picChg chg="add mod">
          <ac:chgData name="Nidhi ." userId="d33d166228d12639" providerId="LiveId" clId="{5283DE5E-86CB-4DEC-9326-0B949ACFA5DF}" dt="2024-11-13T17:40:56.907" v="1205" actId="1076"/>
          <ac:picMkLst>
            <pc:docMk/>
            <pc:sldMk cId="961174280" sldId="264"/>
            <ac:picMk id="5" creationId="{E7E25260-030E-6397-B78F-CCE73FBE2562}"/>
          </ac:picMkLst>
        </pc:picChg>
        <pc:picChg chg="del">
          <ac:chgData name="Nidhi ." userId="d33d166228d12639" providerId="LiveId" clId="{5283DE5E-86CB-4DEC-9326-0B949ACFA5DF}" dt="2024-11-13T16:46:43.793" v="425" actId="478"/>
          <ac:picMkLst>
            <pc:docMk/>
            <pc:sldMk cId="961174280" sldId="264"/>
            <ac:picMk id="10" creationId="{79E0F2D3-2DAE-764D-A3D7-1E9E8939AEAE}"/>
          </ac:picMkLst>
        </pc:picChg>
        <pc:picChg chg="del">
          <ac:chgData name="Nidhi ." userId="d33d166228d12639" providerId="LiveId" clId="{5283DE5E-86CB-4DEC-9326-0B949ACFA5DF}" dt="2024-11-13T16:46:21.276" v="420" actId="478"/>
          <ac:picMkLst>
            <pc:docMk/>
            <pc:sldMk cId="961174280" sldId="264"/>
            <ac:picMk id="12" creationId="{0650C01B-21BE-DD55-1666-7EECA00921D2}"/>
          </ac:picMkLst>
        </pc:picChg>
        <pc:picChg chg="add mod">
          <ac:chgData name="Nidhi ." userId="d33d166228d12639" providerId="LiveId" clId="{5283DE5E-86CB-4DEC-9326-0B949ACFA5DF}" dt="2024-11-13T17:39:47.223" v="1193" actId="1076"/>
          <ac:picMkLst>
            <pc:docMk/>
            <pc:sldMk cId="961174280" sldId="264"/>
            <ac:picMk id="13" creationId="{4E434247-211D-B6AB-3DF5-0CE44873F555}"/>
          </ac:picMkLst>
        </pc:picChg>
        <pc:picChg chg="add del mod">
          <ac:chgData name="Nidhi ." userId="d33d166228d12639" providerId="LiveId" clId="{5283DE5E-86CB-4DEC-9326-0B949ACFA5DF}" dt="2024-11-13T17:40:30.205" v="1198" actId="21"/>
          <ac:picMkLst>
            <pc:docMk/>
            <pc:sldMk cId="961174280" sldId="264"/>
            <ac:picMk id="15" creationId="{BDE2BD95-6785-2C5E-A17C-DA9AD8818690}"/>
          </ac:picMkLst>
        </pc:picChg>
        <pc:picChg chg="add mod">
          <ac:chgData name="Nidhi ." userId="d33d166228d12639" providerId="LiveId" clId="{5283DE5E-86CB-4DEC-9326-0B949ACFA5DF}" dt="2024-11-13T17:42:06.103" v="1206" actId="931"/>
          <ac:picMkLst>
            <pc:docMk/>
            <pc:sldMk cId="961174280" sldId="264"/>
            <ac:picMk id="17" creationId="{D774504F-714F-1A45-14D6-91FEEAF39B3D}"/>
          </ac:picMkLst>
        </pc:picChg>
        <pc:picChg chg="add mod">
          <ac:chgData name="Nidhi ." userId="d33d166228d12639" providerId="LiveId" clId="{5283DE5E-86CB-4DEC-9326-0B949ACFA5DF}" dt="2024-11-13T17:42:06.103" v="1206" actId="931"/>
          <ac:picMkLst>
            <pc:docMk/>
            <pc:sldMk cId="961174280" sldId="264"/>
            <ac:picMk id="19" creationId="{7CF4B8FE-C3F2-8926-A59C-99BD3A1850EC}"/>
          </ac:picMkLst>
        </pc:picChg>
        <pc:picChg chg="add mod">
          <ac:chgData name="Nidhi ." userId="d33d166228d12639" providerId="LiveId" clId="{5283DE5E-86CB-4DEC-9326-0B949ACFA5DF}" dt="2024-11-13T17:42:06.103" v="1206" actId="931"/>
          <ac:picMkLst>
            <pc:docMk/>
            <pc:sldMk cId="961174280" sldId="264"/>
            <ac:picMk id="21" creationId="{88FB900F-E60D-1F46-C0B7-A26245D748D5}"/>
          </ac:picMkLst>
        </pc:picChg>
        <pc:picChg chg="del">
          <ac:chgData name="Nidhi ." userId="d33d166228d12639" providerId="LiveId" clId="{5283DE5E-86CB-4DEC-9326-0B949ACFA5DF}" dt="2024-11-13T16:46:23.011" v="421" actId="478"/>
          <ac:picMkLst>
            <pc:docMk/>
            <pc:sldMk cId="961174280" sldId="264"/>
            <ac:picMk id="38" creationId="{4C86A8AB-D194-5276-F20C-DC80209FAA69}"/>
          </ac:picMkLst>
        </pc:picChg>
      </pc:sldChg>
      <pc:sldChg chg="addSp delSp modSp add mod">
        <pc:chgData name="Nidhi ." userId="d33d166228d12639" providerId="LiveId" clId="{5283DE5E-86CB-4DEC-9326-0B949ACFA5DF}" dt="2024-11-13T17:38:15.301" v="1182" actId="1076"/>
        <pc:sldMkLst>
          <pc:docMk/>
          <pc:sldMk cId="3270543019" sldId="265"/>
        </pc:sldMkLst>
        <pc:spChg chg="mod">
          <ac:chgData name="Nidhi ." userId="d33d166228d12639" providerId="LiveId" clId="{5283DE5E-86CB-4DEC-9326-0B949ACFA5DF}" dt="2024-11-13T16:58:16.517" v="626" actId="1036"/>
          <ac:spMkLst>
            <pc:docMk/>
            <pc:sldMk cId="3270543019" sldId="265"/>
            <ac:spMk id="4" creationId="{E3EBA72D-BB55-0DD3-732E-0C022A75D087}"/>
          </ac:spMkLst>
        </pc:spChg>
        <pc:spChg chg="mod">
          <ac:chgData name="Nidhi ." userId="d33d166228d12639" providerId="LiveId" clId="{5283DE5E-86CB-4DEC-9326-0B949ACFA5DF}" dt="2024-11-13T17:38:08.940" v="1180" actId="1076"/>
          <ac:spMkLst>
            <pc:docMk/>
            <pc:sldMk cId="3270543019" sldId="265"/>
            <ac:spMk id="6" creationId="{953A00AF-13F5-AD1E-D701-C5E7C86BFB1A}"/>
          </ac:spMkLst>
        </pc:spChg>
        <pc:spChg chg="mod">
          <ac:chgData name="Nidhi ." userId="d33d166228d12639" providerId="LiveId" clId="{5283DE5E-86CB-4DEC-9326-0B949ACFA5DF}" dt="2024-11-13T16:44:52.909" v="390"/>
          <ac:spMkLst>
            <pc:docMk/>
            <pc:sldMk cId="3270543019" sldId="265"/>
            <ac:spMk id="8" creationId="{0341A054-C5CE-B05B-DEA6-02BC9E9A69E1}"/>
          </ac:spMkLst>
        </pc:spChg>
        <pc:spChg chg="mod">
          <ac:chgData name="Nidhi ." userId="d33d166228d12639" providerId="LiveId" clId="{5283DE5E-86CB-4DEC-9326-0B949ACFA5DF}" dt="2024-11-13T16:58:07.678" v="622" actId="1076"/>
          <ac:spMkLst>
            <pc:docMk/>
            <pc:sldMk cId="3270543019" sldId="265"/>
            <ac:spMk id="9" creationId="{E3C238EB-BE78-96C0-8115-1A174A3154B2}"/>
          </ac:spMkLst>
        </pc:spChg>
        <pc:picChg chg="del">
          <ac:chgData name="Nidhi ." userId="d33d166228d12639" providerId="LiveId" clId="{5283DE5E-86CB-4DEC-9326-0B949ACFA5DF}" dt="2024-11-13T16:45:21.153" v="400" actId="478"/>
          <ac:picMkLst>
            <pc:docMk/>
            <pc:sldMk cId="3270543019" sldId="265"/>
            <ac:picMk id="2" creationId="{538BDA5F-AF73-1099-BAF0-8DDE3ABEDE77}"/>
          </ac:picMkLst>
        </pc:picChg>
        <pc:picChg chg="add mod modCrop">
          <ac:chgData name="Nidhi ." userId="d33d166228d12639" providerId="LiveId" clId="{5283DE5E-86CB-4DEC-9326-0B949ACFA5DF}" dt="2024-11-13T17:37:55.065" v="1176" actId="1076"/>
          <ac:picMkLst>
            <pc:docMk/>
            <pc:sldMk cId="3270543019" sldId="265"/>
            <ac:picMk id="3" creationId="{6639D7F1-3321-CC57-7223-11E3B89B7DAD}"/>
          </ac:picMkLst>
        </pc:picChg>
        <pc:picChg chg="add del mod">
          <ac:chgData name="Nidhi ." userId="d33d166228d12639" providerId="LiveId" clId="{5283DE5E-86CB-4DEC-9326-0B949ACFA5DF}" dt="2024-11-13T17:36:01.108" v="1158" actId="478"/>
          <ac:picMkLst>
            <pc:docMk/>
            <pc:sldMk cId="3270543019" sldId="265"/>
            <ac:picMk id="10" creationId="{0641CE7F-3A61-4C7D-91D3-F6DE5D3482F4}"/>
          </ac:picMkLst>
        </pc:picChg>
        <pc:picChg chg="add mod">
          <ac:chgData name="Nidhi ." userId="d33d166228d12639" providerId="LiveId" clId="{5283DE5E-86CB-4DEC-9326-0B949ACFA5DF}" dt="2024-11-13T17:37:16.430" v="1172" actId="339"/>
          <ac:picMkLst>
            <pc:docMk/>
            <pc:sldMk cId="3270543019" sldId="265"/>
            <ac:picMk id="12" creationId="{274D378F-06C4-61E1-206D-031632036F6A}"/>
          </ac:picMkLst>
        </pc:picChg>
        <pc:picChg chg="add mod">
          <ac:chgData name="Nidhi ." userId="d33d166228d12639" providerId="LiveId" clId="{5283DE5E-86CB-4DEC-9326-0B949ACFA5DF}" dt="2024-11-13T17:38:15.301" v="1182" actId="1076"/>
          <ac:picMkLst>
            <pc:docMk/>
            <pc:sldMk cId="3270543019" sldId="265"/>
            <ac:picMk id="14" creationId="{B999713A-938B-A762-3827-CC7E1B4909BD}"/>
          </ac:picMkLst>
        </pc:picChg>
      </pc:sldChg>
      <pc:sldChg chg="addSp delSp modSp add mod">
        <pc:chgData name="Nidhi ." userId="d33d166228d12639" providerId="LiveId" clId="{5283DE5E-86CB-4DEC-9326-0B949ACFA5DF}" dt="2024-11-13T17:56:51.827" v="1304" actId="208"/>
        <pc:sldMkLst>
          <pc:docMk/>
          <pc:sldMk cId="3020017380" sldId="266"/>
        </pc:sldMkLst>
        <pc:spChg chg="mod">
          <ac:chgData name="Nidhi ." userId="d33d166228d12639" providerId="LiveId" clId="{5283DE5E-86CB-4DEC-9326-0B949ACFA5DF}" dt="2024-11-13T16:53:45.791" v="542" actId="14100"/>
          <ac:spMkLst>
            <pc:docMk/>
            <pc:sldMk cId="3020017380" sldId="266"/>
            <ac:spMk id="4" creationId="{42DDD7C9-A686-14CC-76E7-24C4759C6DB6}"/>
          </ac:spMkLst>
        </pc:spChg>
        <pc:spChg chg="add mod">
          <ac:chgData name="Nidhi ." userId="d33d166228d12639" providerId="LiveId" clId="{5283DE5E-86CB-4DEC-9326-0B949ACFA5DF}" dt="2024-11-13T16:53:59.687" v="546" actId="1076"/>
          <ac:spMkLst>
            <pc:docMk/>
            <pc:sldMk cId="3020017380" sldId="266"/>
            <ac:spMk id="5" creationId="{CBB3CDC9-F1C0-3BD7-9292-F74EAFC7C6D3}"/>
          </ac:spMkLst>
        </pc:spChg>
        <pc:spChg chg="mod">
          <ac:chgData name="Nidhi ." userId="d33d166228d12639" providerId="LiveId" clId="{5283DE5E-86CB-4DEC-9326-0B949ACFA5DF}" dt="2024-11-13T17:56:06.686" v="1294" actId="1076"/>
          <ac:spMkLst>
            <pc:docMk/>
            <pc:sldMk cId="3020017380" sldId="266"/>
            <ac:spMk id="6" creationId="{16283AE0-BD4D-BE42-20B6-BBBE845A4AA3}"/>
          </ac:spMkLst>
        </pc:spChg>
        <pc:spChg chg="mod">
          <ac:chgData name="Nidhi ." userId="d33d166228d12639" providerId="LiveId" clId="{5283DE5E-86CB-4DEC-9326-0B949ACFA5DF}" dt="2024-11-13T16:53:56.723" v="545" actId="1076"/>
          <ac:spMkLst>
            <pc:docMk/>
            <pc:sldMk cId="3020017380" sldId="266"/>
            <ac:spMk id="7" creationId="{700B651B-6D17-3FFA-A199-2F96E6A49EEB}"/>
          </ac:spMkLst>
        </pc:spChg>
        <pc:spChg chg="del mod">
          <ac:chgData name="Nidhi ." userId="d33d166228d12639" providerId="LiveId" clId="{5283DE5E-86CB-4DEC-9326-0B949ACFA5DF}" dt="2024-11-13T16:50:34.738" v="484" actId="21"/>
          <ac:spMkLst>
            <pc:docMk/>
            <pc:sldMk cId="3020017380" sldId="266"/>
            <ac:spMk id="8" creationId="{3148B37A-18DE-6E71-5E45-82527A434F3A}"/>
          </ac:spMkLst>
        </pc:spChg>
        <pc:spChg chg="del mod">
          <ac:chgData name="Nidhi ." userId="d33d166228d12639" providerId="LiveId" clId="{5283DE5E-86CB-4DEC-9326-0B949ACFA5DF}" dt="2024-11-13T16:50:42.483" v="486" actId="21"/>
          <ac:spMkLst>
            <pc:docMk/>
            <pc:sldMk cId="3020017380" sldId="266"/>
            <ac:spMk id="9" creationId="{AB9F9C98-C4F2-C7C8-A615-6B26B4182D3E}"/>
          </ac:spMkLst>
        </pc:spChg>
        <pc:spChg chg="add mod">
          <ac:chgData name="Nidhi ." userId="d33d166228d12639" providerId="LiveId" clId="{5283DE5E-86CB-4DEC-9326-0B949ACFA5DF}" dt="2024-11-13T16:54:07.673" v="549" actId="14100"/>
          <ac:spMkLst>
            <pc:docMk/>
            <pc:sldMk cId="3020017380" sldId="266"/>
            <ac:spMk id="10" creationId="{805AAFB1-1C54-1557-56AA-22DE6EE83A5F}"/>
          </ac:spMkLst>
        </pc:spChg>
        <pc:picChg chg="del">
          <ac:chgData name="Nidhi ." userId="d33d166228d12639" providerId="LiveId" clId="{5283DE5E-86CB-4DEC-9326-0B949ACFA5DF}" dt="2024-11-13T16:48:43.984" v="461" actId="478"/>
          <ac:picMkLst>
            <pc:docMk/>
            <pc:sldMk cId="3020017380" sldId="266"/>
            <ac:picMk id="2" creationId="{1282F407-C63E-47AE-AF46-5CFCA8ADE109}"/>
          </ac:picMkLst>
        </pc:picChg>
        <pc:picChg chg="add del mod modCrop">
          <ac:chgData name="Nidhi ." userId="d33d166228d12639" providerId="LiveId" clId="{5283DE5E-86CB-4DEC-9326-0B949ACFA5DF}" dt="2024-11-13T16:50:49.346" v="488" actId="21"/>
          <ac:picMkLst>
            <pc:docMk/>
            <pc:sldMk cId="3020017380" sldId="266"/>
            <ac:picMk id="3" creationId="{AF20E2FE-238B-2295-E2D8-91B0141DA47A}"/>
          </ac:picMkLst>
        </pc:picChg>
        <pc:picChg chg="add mod modCrop">
          <ac:chgData name="Nidhi ." userId="d33d166228d12639" providerId="LiveId" clId="{5283DE5E-86CB-4DEC-9326-0B949ACFA5DF}" dt="2024-11-13T16:53:31.683" v="538" actId="1076"/>
          <ac:picMkLst>
            <pc:docMk/>
            <pc:sldMk cId="3020017380" sldId="266"/>
            <ac:picMk id="11" creationId="{8693BD5C-00D0-3C7F-27C4-4B2956C408E1}"/>
          </ac:picMkLst>
        </pc:picChg>
        <pc:picChg chg="add del mod">
          <ac:chgData name="Nidhi ." userId="d33d166228d12639" providerId="LiveId" clId="{5283DE5E-86CB-4DEC-9326-0B949ACFA5DF}" dt="2024-11-13T17:53:05.439" v="1269" actId="21"/>
          <ac:picMkLst>
            <pc:docMk/>
            <pc:sldMk cId="3020017380" sldId="266"/>
            <ac:picMk id="13" creationId="{B802268F-F4D6-0E5D-1882-E217AB57ECA7}"/>
          </ac:picMkLst>
        </pc:picChg>
        <pc:picChg chg="add del mod">
          <ac:chgData name="Nidhi ." userId="d33d166228d12639" providerId="LiveId" clId="{5283DE5E-86CB-4DEC-9326-0B949ACFA5DF}" dt="2024-11-13T17:55:20.409" v="1285" actId="21"/>
          <ac:picMkLst>
            <pc:docMk/>
            <pc:sldMk cId="3020017380" sldId="266"/>
            <ac:picMk id="15" creationId="{91F3BAB1-0F0D-4013-C889-731BBF1E4CD9}"/>
          </ac:picMkLst>
        </pc:picChg>
        <pc:picChg chg="add mod">
          <ac:chgData name="Nidhi ." userId="d33d166228d12639" providerId="LiveId" clId="{5283DE5E-86CB-4DEC-9326-0B949ACFA5DF}" dt="2024-11-13T17:56:12.935" v="1297" actId="208"/>
          <ac:picMkLst>
            <pc:docMk/>
            <pc:sldMk cId="3020017380" sldId="266"/>
            <ac:picMk id="17" creationId="{87F15B36-7E44-6128-6510-CAE85F627C5D}"/>
          </ac:picMkLst>
        </pc:picChg>
        <pc:picChg chg="add mod">
          <ac:chgData name="Nidhi ." userId="d33d166228d12639" providerId="LiveId" clId="{5283DE5E-86CB-4DEC-9326-0B949ACFA5DF}" dt="2024-11-13T17:56:51.827" v="1304" actId="208"/>
          <ac:picMkLst>
            <pc:docMk/>
            <pc:sldMk cId="3020017380" sldId="266"/>
            <ac:picMk id="19" creationId="{5516FE82-FA55-3998-FED4-ACBDDCE895EB}"/>
          </ac:picMkLst>
        </pc:picChg>
      </pc:sldChg>
      <pc:sldChg chg="addSp delSp modSp add mod">
        <pc:chgData name="Nidhi ." userId="d33d166228d12639" providerId="LiveId" clId="{5283DE5E-86CB-4DEC-9326-0B949ACFA5DF}" dt="2024-11-13T17:47:42.417" v="1224" actId="1076"/>
        <pc:sldMkLst>
          <pc:docMk/>
          <pc:sldMk cId="1701498433" sldId="267"/>
        </pc:sldMkLst>
        <pc:spChg chg="add mod">
          <ac:chgData name="Nidhi ." userId="d33d166228d12639" providerId="LiveId" clId="{5283DE5E-86CB-4DEC-9326-0B949ACFA5DF}" dt="2024-11-13T17:00:38.428" v="652" actId="1076"/>
          <ac:spMkLst>
            <pc:docMk/>
            <pc:sldMk cId="1701498433" sldId="267"/>
            <ac:spMk id="3" creationId="{3148B37A-18DE-6E71-5E45-82527A434F3A}"/>
          </ac:spMkLst>
        </pc:spChg>
        <pc:spChg chg="mod">
          <ac:chgData name="Nidhi ." userId="d33d166228d12639" providerId="LiveId" clId="{5283DE5E-86CB-4DEC-9326-0B949ACFA5DF}" dt="2024-11-13T17:00:08.599" v="646" actId="14100"/>
          <ac:spMkLst>
            <pc:docMk/>
            <pc:sldMk cId="1701498433" sldId="267"/>
            <ac:spMk id="4" creationId="{5F132BF0-B072-4FFE-81BE-8B15DA1280D3}"/>
          </ac:spMkLst>
        </pc:spChg>
        <pc:spChg chg="add mod">
          <ac:chgData name="Nidhi ." userId="d33d166228d12639" providerId="LiveId" clId="{5283DE5E-86CB-4DEC-9326-0B949ACFA5DF}" dt="2024-11-13T17:00:32.747" v="651" actId="1076"/>
          <ac:spMkLst>
            <pc:docMk/>
            <pc:sldMk cId="1701498433" sldId="267"/>
            <ac:spMk id="5" creationId="{AB9F9C98-C4F2-C7C8-A615-6B26B4182D3E}"/>
          </ac:spMkLst>
        </pc:spChg>
        <pc:spChg chg="mod">
          <ac:chgData name="Nidhi ." userId="d33d166228d12639" providerId="LiveId" clId="{5283DE5E-86CB-4DEC-9326-0B949ACFA5DF}" dt="2024-11-13T17:47:25.080" v="1219" actId="1076"/>
          <ac:spMkLst>
            <pc:docMk/>
            <pc:sldMk cId="1701498433" sldId="267"/>
            <ac:spMk id="6" creationId="{F6A9056B-BCEC-87E6-60E6-4C21F691DB82}"/>
          </ac:spMkLst>
        </pc:spChg>
        <pc:spChg chg="mod">
          <ac:chgData name="Nidhi ." userId="d33d166228d12639" providerId="LiveId" clId="{5283DE5E-86CB-4DEC-9326-0B949ACFA5DF}" dt="2024-11-13T17:00:41.455" v="653" actId="1076"/>
          <ac:spMkLst>
            <pc:docMk/>
            <pc:sldMk cId="1701498433" sldId="267"/>
            <ac:spMk id="7" creationId="{1A99E494-83E1-7705-2AF2-CCF197D87E1D}"/>
          </ac:spMkLst>
        </pc:spChg>
        <pc:spChg chg="del">
          <ac:chgData name="Nidhi ." userId="d33d166228d12639" providerId="LiveId" clId="{5283DE5E-86CB-4DEC-9326-0B949ACFA5DF}" dt="2024-11-13T16:50:58.331" v="490" actId="478"/>
          <ac:spMkLst>
            <pc:docMk/>
            <pc:sldMk cId="1701498433" sldId="267"/>
            <ac:spMk id="8" creationId="{AC97509B-58C2-16C2-B2BA-D8496B12B3B9}"/>
          </ac:spMkLst>
        </pc:spChg>
        <pc:spChg chg="del">
          <ac:chgData name="Nidhi ." userId="d33d166228d12639" providerId="LiveId" clId="{5283DE5E-86CB-4DEC-9326-0B949ACFA5DF}" dt="2024-11-13T16:51:01.654" v="491" actId="478"/>
          <ac:spMkLst>
            <pc:docMk/>
            <pc:sldMk cId="1701498433" sldId="267"/>
            <ac:spMk id="9" creationId="{BABA8C81-2EE8-132C-85A0-37A0373CDCFB}"/>
          </ac:spMkLst>
        </pc:spChg>
        <pc:picChg chg="del">
          <ac:chgData name="Nidhi ." userId="d33d166228d12639" providerId="LiveId" clId="{5283DE5E-86CB-4DEC-9326-0B949ACFA5DF}" dt="2024-11-13T16:51:03.120" v="492" actId="478"/>
          <ac:picMkLst>
            <pc:docMk/>
            <pc:sldMk cId="1701498433" sldId="267"/>
            <ac:picMk id="2" creationId="{779F70B4-F6BD-2DBA-39B2-EEB8FAED054F}"/>
          </ac:picMkLst>
        </pc:picChg>
        <pc:picChg chg="add mod">
          <ac:chgData name="Nidhi ." userId="d33d166228d12639" providerId="LiveId" clId="{5283DE5E-86CB-4DEC-9326-0B949ACFA5DF}" dt="2024-11-13T17:47:29.252" v="1221" actId="1076"/>
          <ac:picMkLst>
            <pc:docMk/>
            <pc:sldMk cId="1701498433" sldId="267"/>
            <ac:picMk id="10" creationId="{AF20E2FE-238B-2295-E2D8-91B0141DA47A}"/>
          </ac:picMkLst>
        </pc:picChg>
        <pc:picChg chg="add mod">
          <ac:chgData name="Nidhi ." userId="d33d166228d12639" providerId="LiveId" clId="{5283DE5E-86CB-4DEC-9326-0B949ACFA5DF}" dt="2024-11-13T17:47:42.417" v="1224" actId="1076"/>
          <ac:picMkLst>
            <pc:docMk/>
            <pc:sldMk cId="1701498433" sldId="267"/>
            <ac:picMk id="12" creationId="{1E3442F6-D3C5-6636-2294-9C622634447E}"/>
          </ac:picMkLst>
        </pc:picChg>
        <pc:picChg chg="add mod">
          <ac:chgData name="Nidhi ." userId="d33d166228d12639" providerId="LiveId" clId="{5283DE5E-86CB-4DEC-9326-0B949ACFA5DF}" dt="2024-11-13T17:47:15.109" v="1217" actId="1076"/>
          <ac:picMkLst>
            <pc:docMk/>
            <pc:sldMk cId="1701498433" sldId="267"/>
            <ac:picMk id="14" creationId="{94146CB7-09FE-1836-B522-1F607B33CB1B}"/>
          </ac:picMkLst>
        </pc:picChg>
        <pc:picChg chg="add mod">
          <ac:chgData name="Nidhi ." userId="d33d166228d12639" providerId="LiveId" clId="{5283DE5E-86CB-4DEC-9326-0B949ACFA5DF}" dt="2024-11-13T17:47:31.728" v="1222" actId="1076"/>
          <ac:picMkLst>
            <pc:docMk/>
            <pc:sldMk cId="1701498433" sldId="267"/>
            <ac:picMk id="15" creationId="{BDE2BD95-6785-2C5E-A17C-DA9AD8818690}"/>
          </ac:picMkLst>
        </pc:picChg>
      </pc:sldChg>
      <pc:sldChg chg="addSp delSp modSp add mod ord">
        <pc:chgData name="Nidhi ." userId="d33d166228d12639" providerId="LiveId" clId="{5283DE5E-86CB-4DEC-9326-0B949ACFA5DF}" dt="2024-11-13T17:51:37.271" v="1261" actId="688"/>
        <pc:sldMkLst>
          <pc:docMk/>
          <pc:sldMk cId="3765123041" sldId="268"/>
        </pc:sldMkLst>
        <pc:spChg chg="mod">
          <ac:chgData name="Nidhi ." userId="d33d166228d12639" providerId="LiveId" clId="{5283DE5E-86CB-4DEC-9326-0B949ACFA5DF}" dt="2024-11-13T16:55:35.762" v="574" actId="1076"/>
          <ac:spMkLst>
            <pc:docMk/>
            <pc:sldMk cId="3765123041" sldId="268"/>
            <ac:spMk id="4" creationId="{80E59904-46EE-1AA8-E4F9-121C900A6A95}"/>
          </ac:spMkLst>
        </pc:spChg>
        <pc:spChg chg="mod">
          <ac:chgData name="Nidhi ." userId="d33d166228d12639" providerId="LiveId" clId="{5283DE5E-86CB-4DEC-9326-0B949ACFA5DF}" dt="2024-11-13T17:48:34.057" v="1233" actId="1076"/>
          <ac:spMkLst>
            <pc:docMk/>
            <pc:sldMk cId="3765123041" sldId="268"/>
            <ac:spMk id="6" creationId="{7367216F-11EB-A554-2F0C-7D7DE8A8155D}"/>
          </ac:spMkLst>
        </pc:spChg>
        <pc:spChg chg="mod">
          <ac:chgData name="Nidhi ." userId="d33d166228d12639" providerId="LiveId" clId="{5283DE5E-86CB-4DEC-9326-0B949ACFA5DF}" dt="2024-11-13T17:48:14.171" v="1227" actId="1076"/>
          <ac:spMkLst>
            <pc:docMk/>
            <pc:sldMk cId="3765123041" sldId="268"/>
            <ac:spMk id="7" creationId="{92B821F8-A5BB-B72B-C3B7-60AD6E034D2B}"/>
          </ac:spMkLst>
        </pc:spChg>
        <pc:spChg chg="mod">
          <ac:chgData name="Nidhi ." userId="d33d166228d12639" providerId="LiveId" clId="{5283DE5E-86CB-4DEC-9326-0B949ACFA5DF}" dt="2024-11-13T16:55:57.250" v="579" actId="1076"/>
          <ac:spMkLst>
            <pc:docMk/>
            <pc:sldMk cId="3765123041" sldId="268"/>
            <ac:spMk id="8" creationId="{21B4D91E-DE17-E168-5E7C-0374463B57E7}"/>
          </ac:spMkLst>
        </pc:spChg>
        <pc:spChg chg="mod">
          <ac:chgData name="Nidhi ." userId="d33d166228d12639" providerId="LiveId" clId="{5283DE5E-86CB-4DEC-9326-0B949ACFA5DF}" dt="2024-11-13T16:56:05.022" v="582" actId="1076"/>
          <ac:spMkLst>
            <pc:docMk/>
            <pc:sldMk cId="3765123041" sldId="268"/>
            <ac:spMk id="9" creationId="{06157CBD-FD8E-C5AC-A3FF-29167BDDA5BB}"/>
          </ac:spMkLst>
        </pc:spChg>
        <pc:picChg chg="del">
          <ac:chgData name="Nidhi ." userId="d33d166228d12639" providerId="LiveId" clId="{5283DE5E-86CB-4DEC-9326-0B949ACFA5DF}" dt="2024-11-13T16:54:59.684" v="568" actId="478"/>
          <ac:picMkLst>
            <pc:docMk/>
            <pc:sldMk cId="3765123041" sldId="268"/>
            <ac:picMk id="2" creationId="{281ED7E3-8F26-06A0-BE01-C11CEC2A69D8}"/>
          </ac:picMkLst>
        </pc:picChg>
        <pc:picChg chg="add mod modCrop">
          <ac:chgData name="Nidhi ." userId="d33d166228d12639" providerId="LiveId" clId="{5283DE5E-86CB-4DEC-9326-0B949ACFA5DF}" dt="2024-11-13T16:56:08.481" v="583" actId="1076"/>
          <ac:picMkLst>
            <pc:docMk/>
            <pc:sldMk cId="3765123041" sldId="268"/>
            <ac:picMk id="3" creationId="{41C9C958-7F8D-B56C-2510-208B80EA5B65}"/>
          </ac:picMkLst>
        </pc:picChg>
        <pc:picChg chg="add mod">
          <ac:chgData name="Nidhi ." userId="d33d166228d12639" providerId="LiveId" clId="{5283DE5E-86CB-4DEC-9326-0B949ACFA5DF}" dt="2024-11-13T17:51:03.090" v="1256" actId="207"/>
          <ac:picMkLst>
            <pc:docMk/>
            <pc:sldMk cId="3765123041" sldId="268"/>
            <ac:picMk id="10" creationId="{B2A5D5C8-1891-2F1D-CB69-CC4D31DD6EAA}"/>
          </ac:picMkLst>
        </pc:picChg>
        <pc:picChg chg="add mod">
          <ac:chgData name="Nidhi ." userId="d33d166228d12639" providerId="LiveId" clId="{5283DE5E-86CB-4DEC-9326-0B949ACFA5DF}" dt="2024-11-13T17:49:31.808" v="1240" actId="1076"/>
          <ac:picMkLst>
            <pc:docMk/>
            <pc:sldMk cId="3765123041" sldId="268"/>
            <ac:picMk id="12" creationId="{3EFF645D-5C48-1AE0-7AF3-92CF00D10887}"/>
          </ac:picMkLst>
        </pc:picChg>
        <pc:picChg chg="add mod">
          <ac:chgData name="Nidhi ." userId="d33d166228d12639" providerId="LiveId" clId="{5283DE5E-86CB-4DEC-9326-0B949ACFA5DF}" dt="2024-11-13T17:49:31.808" v="1240" actId="1076"/>
          <ac:picMkLst>
            <pc:docMk/>
            <pc:sldMk cId="3765123041" sldId="268"/>
            <ac:picMk id="14" creationId="{6183F7E8-7E07-0D0D-B43C-2B945BBD2AFE}"/>
          </ac:picMkLst>
        </pc:picChg>
        <pc:picChg chg="add del mod">
          <ac:chgData name="Nidhi ." userId="d33d166228d12639" providerId="LiveId" clId="{5283DE5E-86CB-4DEC-9326-0B949ACFA5DF}" dt="2024-11-13T17:50:00.892" v="1242" actId="21"/>
          <ac:picMkLst>
            <pc:docMk/>
            <pc:sldMk cId="3765123041" sldId="268"/>
            <ac:picMk id="16" creationId="{82FB348E-B1C1-D0F5-BD3F-115FA1DC0AB3}"/>
          </ac:picMkLst>
        </pc:picChg>
        <pc:picChg chg="add mod">
          <ac:chgData name="Nidhi ." userId="d33d166228d12639" providerId="LiveId" clId="{5283DE5E-86CB-4DEC-9326-0B949ACFA5DF}" dt="2024-11-13T17:50:44.276" v="1254" actId="1076"/>
          <ac:picMkLst>
            <pc:docMk/>
            <pc:sldMk cId="3765123041" sldId="268"/>
            <ac:picMk id="18" creationId="{8791701B-75B6-BD2C-8A82-D5474C131C46}"/>
          </ac:picMkLst>
        </pc:picChg>
        <pc:picChg chg="add mod">
          <ac:chgData name="Nidhi ." userId="d33d166228d12639" providerId="LiveId" clId="{5283DE5E-86CB-4DEC-9326-0B949ACFA5DF}" dt="2024-11-13T17:51:37.271" v="1261" actId="688"/>
          <ac:picMkLst>
            <pc:docMk/>
            <pc:sldMk cId="3765123041" sldId="268"/>
            <ac:picMk id="20" creationId="{4E342AF5-11D5-FA78-BC26-B63295447380}"/>
          </ac:picMkLst>
        </pc:picChg>
      </pc:sldChg>
      <pc:sldChg chg="addSp delSp modSp add mod ord">
        <pc:chgData name="Nidhi ." userId="d33d166228d12639" providerId="LiveId" clId="{5283DE5E-86CB-4DEC-9326-0B949ACFA5DF}" dt="2024-11-13T17:54:24.305" v="1283" actId="1076"/>
        <pc:sldMkLst>
          <pc:docMk/>
          <pc:sldMk cId="2395972816" sldId="269"/>
        </pc:sldMkLst>
        <pc:spChg chg="mod">
          <ac:chgData name="Nidhi ." userId="d33d166228d12639" providerId="LiveId" clId="{5283DE5E-86CB-4DEC-9326-0B949ACFA5DF}" dt="2024-11-13T16:57:45.308" v="618" actId="1076"/>
          <ac:spMkLst>
            <pc:docMk/>
            <pc:sldMk cId="2395972816" sldId="269"/>
            <ac:spMk id="4" creationId="{6146738F-91DF-2E15-0A82-F4F29D89B668}"/>
          </ac:spMkLst>
        </pc:spChg>
        <pc:spChg chg="mod">
          <ac:chgData name="Nidhi ." userId="d33d166228d12639" providerId="LiveId" clId="{5283DE5E-86CB-4DEC-9326-0B949ACFA5DF}" dt="2024-11-13T17:54:03.194" v="1277" actId="1076"/>
          <ac:spMkLst>
            <pc:docMk/>
            <pc:sldMk cId="2395972816" sldId="269"/>
            <ac:spMk id="6" creationId="{E38E6AB3-E044-7BFA-6904-A32C07C3B6AB}"/>
          </ac:spMkLst>
        </pc:spChg>
        <pc:spChg chg="mod">
          <ac:chgData name="Nidhi ." userId="d33d166228d12639" providerId="LiveId" clId="{5283DE5E-86CB-4DEC-9326-0B949ACFA5DF}" dt="2024-11-13T16:57:31.583" v="614" actId="1076"/>
          <ac:spMkLst>
            <pc:docMk/>
            <pc:sldMk cId="2395972816" sldId="269"/>
            <ac:spMk id="7" creationId="{41F49AEB-16BB-8D9B-CED9-E186BD62AE40}"/>
          </ac:spMkLst>
        </pc:spChg>
        <pc:spChg chg="mod">
          <ac:chgData name="Nidhi ." userId="d33d166228d12639" providerId="LiveId" clId="{5283DE5E-86CB-4DEC-9326-0B949ACFA5DF}" dt="2024-11-13T16:57:34.535" v="615" actId="1076"/>
          <ac:spMkLst>
            <pc:docMk/>
            <pc:sldMk cId="2395972816" sldId="269"/>
            <ac:spMk id="8" creationId="{DC454EE8-64E3-27D7-7882-8A084DCF56A9}"/>
          </ac:spMkLst>
        </pc:spChg>
        <pc:spChg chg="mod">
          <ac:chgData name="Nidhi ." userId="d33d166228d12639" providerId="LiveId" clId="{5283DE5E-86CB-4DEC-9326-0B949ACFA5DF}" dt="2024-11-13T16:57:39.761" v="617" actId="20577"/>
          <ac:spMkLst>
            <pc:docMk/>
            <pc:sldMk cId="2395972816" sldId="269"/>
            <ac:spMk id="9" creationId="{38506670-A810-8476-0919-673D1653588C}"/>
          </ac:spMkLst>
        </pc:spChg>
        <pc:picChg chg="add mod modCrop">
          <ac:chgData name="Nidhi ." userId="d33d166228d12639" providerId="LiveId" clId="{5283DE5E-86CB-4DEC-9326-0B949ACFA5DF}" dt="2024-11-13T16:57:28.723" v="613" actId="1076"/>
          <ac:picMkLst>
            <pc:docMk/>
            <pc:sldMk cId="2395972816" sldId="269"/>
            <ac:picMk id="2" creationId="{CCD1B4A1-5EA4-CD77-9B78-31FE2A0A99CB}"/>
          </ac:picMkLst>
        </pc:picChg>
        <pc:picChg chg="add mod">
          <ac:chgData name="Nidhi ." userId="d33d166228d12639" providerId="LiveId" clId="{5283DE5E-86CB-4DEC-9326-0B949ACFA5DF}" dt="2024-11-13T17:54:14.876" v="1280" actId="1076"/>
          <ac:picMkLst>
            <pc:docMk/>
            <pc:sldMk cId="2395972816" sldId="269"/>
            <ac:picMk id="5" creationId="{A13248B7-67C1-4BCC-900D-57102D52C5A0}"/>
          </ac:picMkLst>
        </pc:picChg>
        <pc:picChg chg="del">
          <ac:chgData name="Nidhi ." userId="d33d166228d12639" providerId="LiveId" clId="{5283DE5E-86CB-4DEC-9326-0B949ACFA5DF}" dt="2024-11-13T16:57:08.774" v="608" actId="478"/>
          <ac:picMkLst>
            <pc:docMk/>
            <pc:sldMk cId="2395972816" sldId="269"/>
            <ac:picMk id="10" creationId="{6C80C82F-3F8C-E8A3-6EFA-CD4E130C9E16}"/>
          </ac:picMkLst>
        </pc:picChg>
        <pc:picChg chg="del">
          <ac:chgData name="Nidhi ." userId="d33d166228d12639" providerId="LiveId" clId="{5283DE5E-86CB-4DEC-9326-0B949ACFA5DF}" dt="2024-11-13T16:57:05.882" v="606" actId="478"/>
          <ac:picMkLst>
            <pc:docMk/>
            <pc:sldMk cId="2395972816" sldId="269"/>
            <ac:picMk id="12" creationId="{93BD3BB7-2679-B252-276B-FF13939F6DF9}"/>
          </ac:picMkLst>
        </pc:picChg>
        <pc:picChg chg="add mod">
          <ac:chgData name="Nidhi ." userId="d33d166228d12639" providerId="LiveId" clId="{5283DE5E-86CB-4DEC-9326-0B949ACFA5DF}" dt="2024-11-13T17:54:24.305" v="1283" actId="1076"/>
          <ac:picMkLst>
            <pc:docMk/>
            <pc:sldMk cId="2395972816" sldId="269"/>
            <ac:picMk id="13" creationId="{B802268F-F4D6-0E5D-1882-E217AB57ECA7}"/>
          </ac:picMkLst>
        </pc:picChg>
        <pc:picChg chg="del">
          <ac:chgData name="Nidhi ." userId="d33d166228d12639" providerId="LiveId" clId="{5283DE5E-86CB-4DEC-9326-0B949ACFA5DF}" dt="2024-11-13T16:57:07.548" v="607" actId="478"/>
          <ac:picMkLst>
            <pc:docMk/>
            <pc:sldMk cId="2395972816" sldId="269"/>
            <ac:picMk id="38" creationId="{A5ABFE43-BA02-4496-87E4-C8AD5FDDBE4E}"/>
          </ac:picMkLst>
        </pc:picChg>
      </pc:sldChg>
      <pc:sldChg chg="addSp delSp modSp add mod ord">
        <pc:chgData name="Nidhi ." userId="d33d166228d12639" providerId="LiveId" clId="{5283DE5E-86CB-4DEC-9326-0B949ACFA5DF}" dt="2024-11-13T18:00:11.303" v="1335" actId="1076"/>
        <pc:sldMkLst>
          <pc:docMk/>
          <pc:sldMk cId="1960120552" sldId="270"/>
        </pc:sldMkLst>
        <pc:spChg chg="mod">
          <ac:chgData name="Nidhi ." userId="d33d166228d12639" providerId="LiveId" clId="{5283DE5E-86CB-4DEC-9326-0B949ACFA5DF}" dt="2024-11-13T17:01:50.490" v="661"/>
          <ac:spMkLst>
            <pc:docMk/>
            <pc:sldMk cId="1960120552" sldId="270"/>
            <ac:spMk id="3" creationId="{CF0C6B74-CB50-5F33-D31F-E03F19D21F31}"/>
          </ac:spMkLst>
        </pc:spChg>
        <pc:spChg chg="mod">
          <ac:chgData name="Nidhi ." userId="d33d166228d12639" providerId="LiveId" clId="{5283DE5E-86CB-4DEC-9326-0B949ACFA5DF}" dt="2024-11-13T17:03:19.425" v="691" actId="1076"/>
          <ac:spMkLst>
            <pc:docMk/>
            <pc:sldMk cId="1960120552" sldId="270"/>
            <ac:spMk id="4" creationId="{EA3BCA6E-2417-5563-B4D7-A822415745D4}"/>
          </ac:spMkLst>
        </pc:spChg>
        <pc:spChg chg="mod">
          <ac:chgData name="Nidhi ." userId="d33d166228d12639" providerId="LiveId" clId="{5283DE5E-86CB-4DEC-9326-0B949ACFA5DF}" dt="2024-11-13T17:59:10.938" v="1315" actId="1076"/>
          <ac:spMkLst>
            <pc:docMk/>
            <pc:sldMk cId="1960120552" sldId="270"/>
            <ac:spMk id="5" creationId="{1A212E4A-F2A2-1B36-3C01-DDA0604BF1C3}"/>
          </ac:spMkLst>
        </pc:spChg>
        <pc:spChg chg="mod">
          <ac:chgData name="Nidhi ." userId="d33d166228d12639" providerId="LiveId" clId="{5283DE5E-86CB-4DEC-9326-0B949ACFA5DF}" dt="2024-11-13T17:03:24.266" v="692" actId="1076"/>
          <ac:spMkLst>
            <pc:docMk/>
            <pc:sldMk cId="1960120552" sldId="270"/>
            <ac:spMk id="6" creationId="{8790C98A-6E57-7F1F-54BD-B6D69BA742EC}"/>
          </ac:spMkLst>
        </pc:spChg>
        <pc:spChg chg="mod">
          <ac:chgData name="Nidhi ." userId="d33d166228d12639" providerId="LiveId" clId="{5283DE5E-86CB-4DEC-9326-0B949ACFA5DF}" dt="2024-11-13T17:02:56.643" v="689" actId="1076"/>
          <ac:spMkLst>
            <pc:docMk/>
            <pc:sldMk cId="1960120552" sldId="270"/>
            <ac:spMk id="7" creationId="{26ABD9E4-FC6A-2ECB-B34E-9F92E89C0666}"/>
          </ac:spMkLst>
        </pc:spChg>
        <pc:picChg chg="add mod modCrop">
          <ac:chgData name="Nidhi ." userId="d33d166228d12639" providerId="LiveId" clId="{5283DE5E-86CB-4DEC-9326-0B949ACFA5DF}" dt="2024-11-13T17:59:54.912" v="1331" actId="1076"/>
          <ac:picMkLst>
            <pc:docMk/>
            <pc:sldMk cId="1960120552" sldId="270"/>
            <ac:picMk id="2" creationId="{91004FE1-1878-27BC-5D6F-42AC4D5B2744}"/>
          </ac:picMkLst>
        </pc:picChg>
        <pc:picChg chg="add mod">
          <ac:chgData name="Nidhi ." userId="d33d166228d12639" providerId="LiveId" clId="{5283DE5E-86CB-4DEC-9326-0B949ACFA5DF}" dt="2024-11-13T18:00:01.787" v="1332" actId="1076"/>
          <ac:picMkLst>
            <pc:docMk/>
            <pc:sldMk cId="1960120552" sldId="270"/>
            <ac:picMk id="9" creationId="{6444A195-93CB-BF6F-EF80-AAB273D1AB36}"/>
          </ac:picMkLst>
        </pc:picChg>
        <pc:picChg chg="del">
          <ac:chgData name="Nidhi ." userId="d33d166228d12639" providerId="LiveId" clId="{5283DE5E-86CB-4DEC-9326-0B949ACFA5DF}" dt="2024-11-13T17:02:15.300" v="680" actId="478"/>
          <ac:picMkLst>
            <pc:docMk/>
            <pc:sldMk cId="1960120552" sldId="270"/>
            <ac:picMk id="10" creationId="{07B3C03C-CA9F-F373-768F-CA83555D24DA}"/>
          </ac:picMkLst>
        </pc:picChg>
        <pc:picChg chg="add mod">
          <ac:chgData name="Nidhi ." userId="d33d166228d12639" providerId="LiveId" clId="{5283DE5E-86CB-4DEC-9326-0B949ACFA5DF}" dt="2024-11-13T18:00:11.303" v="1335" actId="1076"/>
          <ac:picMkLst>
            <pc:docMk/>
            <pc:sldMk cId="1960120552" sldId="270"/>
            <ac:picMk id="12" creationId="{7D96A2D4-1D05-5ECF-788F-30750753B9C2}"/>
          </ac:picMkLst>
        </pc:picChg>
      </pc:sldChg>
      <pc:sldChg chg="addSp delSp modSp add mod ord">
        <pc:chgData name="Nidhi ." userId="d33d166228d12639" providerId="LiveId" clId="{5283DE5E-86CB-4DEC-9326-0B949ACFA5DF}" dt="2024-11-13T18:03:08.075" v="1356" actId="1076"/>
        <pc:sldMkLst>
          <pc:docMk/>
          <pc:sldMk cId="1222808981" sldId="271"/>
        </pc:sldMkLst>
        <pc:spChg chg="mod">
          <ac:chgData name="Nidhi ." userId="d33d166228d12639" providerId="LiveId" clId="{5283DE5E-86CB-4DEC-9326-0B949ACFA5DF}" dt="2024-11-13T18:01:10.319" v="1347" actId="1076"/>
          <ac:spMkLst>
            <pc:docMk/>
            <pc:sldMk cId="1222808981" sldId="271"/>
            <ac:spMk id="4" creationId="{D56FE6EA-65CB-8192-CEF4-5E4B1CEB4272}"/>
          </ac:spMkLst>
        </pc:spChg>
        <pc:spChg chg="mod">
          <ac:chgData name="Nidhi ." userId="d33d166228d12639" providerId="LiveId" clId="{5283DE5E-86CB-4DEC-9326-0B949ACFA5DF}" dt="2024-11-13T17:04:07.670" v="706" actId="404"/>
          <ac:spMkLst>
            <pc:docMk/>
            <pc:sldMk cId="1222808981" sldId="271"/>
            <ac:spMk id="5" creationId="{254D5576-4DB2-E34D-E71C-1D512F160B37}"/>
          </ac:spMkLst>
        </pc:spChg>
        <pc:spChg chg="mod">
          <ac:chgData name="Nidhi ." userId="d33d166228d12639" providerId="LiveId" clId="{5283DE5E-86CB-4DEC-9326-0B949ACFA5DF}" dt="2024-11-13T18:01:03.727" v="1343" actId="1076"/>
          <ac:spMkLst>
            <pc:docMk/>
            <pc:sldMk cId="1222808981" sldId="271"/>
            <ac:spMk id="6" creationId="{F317A5F6-0301-B278-9319-9F8ECBC41EDC}"/>
          </ac:spMkLst>
        </pc:spChg>
        <pc:spChg chg="mod">
          <ac:chgData name="Nidhi ." userId="d33d166228d12639" providerId="LiveId" clId="{5283DE5E-86CB-4DEC-9326-0B949ACFA5DF}" dt="2024-11-13T17:04:23.075" v="719" actId="404"/>
          <ac:spMkLst>
            <pc:docMk/>
            <pc:sldMk cId="1222808981" sldId="271"/>
            <ac:spMk id="10" creationId="{D06BE4D4-FB7F-2B27-A3A1-A35430103DC9}"/>
          </ac:spMkLst>
        </pc:spChg>
        <pc:picChg chg="add mod modCrop">
          <ac:chgData name="Nidhi ." userId="d33d166228d12639" providerId="LiveId" clId="{5283DE5E-86CB-4DEC-9326-0B949ACFA5DF}" dt="2024-11-13T17:04:54.604" v="725" actId="1076"/>
          <ac:picMkLst>
            <pc:docMk/>
            <pc:sldMk cId="1222808981" sldId="271"/>
            <ac:picMk id="2" creationId="{B5F8DDDD-C7B4-E4EF-681F-19D6C2ECF49F}"/>
          </ac:picMkLst>
        </pc:picChg>
        <pc:picChg chg="add mod">
          <ac:chgData name="Nidhi ." userId="d33d166228d12639" providerId="LiveId" clId="{5283DE5E-86CB-4DEC-9326-0B949ACFA5DF}" dt="2024-11-13T18:00:36.892" v="1340" actId="208"/>
          <ac:picMkLst>
            <pc:docMk/>
            <pc:sldMk cId="1222808981" sldId="271"/>
            <ac:picMk id="8" creationId="{03369C9E-6394-381C-4047-BDE6A12EFE32}"/>
          </ac:picMkLst>
        </pc:picChg>
        <pc:picChg chg="del">
          <ac:chgData name="Nidhi ." userId="d33d166228d12639" providerId="LiveId" clId="{5283DE5E-86CB-4DEC-9326-0B949ACFA5DF}" dt="2024-11-13T17:04:32.073" v="720" actId="478"/>
          <ac:picMkLst>
            <pc:docMk/>
            <pc:sldMk cId="1222808981" sldId="271"/>
            <ac:picMk id="11" creationId="{4BE03EB8-AA53-E3ED-D438-B5C8D3EEC483}"/>
          </ac:picMkLst>
        </pc:picChg>
        <pc:picChg chg="add mod">
          <ac:chgData name="Nidhi ." userId="d33d166228d12639" providerId="LiveId" clId="{5283DE5E-86CB-4DEC-9326-0B949ACFA5DF}" dt="2024-11-13T18:01:16.592" v="1350" actId="208"/>
          <ac:picMkLst>
            <pc:docMk/>
            <pc:sldMk cId="1222808981" sldId="271"/>
            <ac:picMk id="12" creationId="{038B84A2-D6C6-F01F-8835-112ACF27884A}"/>
          </ac:picMkLst>
        </pc:picChg>
        <pc:picChg chg="add mod">
          <ac:chgData name="Nidhi ." userId="d33d166228d12639" providerId="LiveId" clId="{5283DE5E-86CB-4DEC-9326-0B949ACFA5DF}" dt="2024-11-13T18:03:08.075" v="1356" actId="1076"/>
          <ac:picMkLst>
            <pc:docMk/>
            <pc:sldMk cId="1222808981" sldId="271"/>
            <ac:picMk id="14" creationId="{8D72FA0B-2842-5872-7080-F47B7B98CC7F}"/>
          </ac:picMkLst>
        </pc:picChg>
      </pc:sldChg>
      <pc:sldChg chg="addSp delSp modSp add mod ord">
        <pc:chgData name="Nidhi ." userId="d33d166228d12639" providerId="LiveId" clId="{5283DE5E-86CB-4DEC-9326-0B949ACFA5DF}" dt="2024-11-13T17:27:00.078" v="1124" actId="1076"/>
        <pc:sldMkLst>
          <pc:docMk/>
          <pc:sldMk cId="3020839142" sldId="272"/>
        </pc:sldMkLst>
        <pc:spChg chg="mod">
          <ac:chgData name="Nidhi ." userId="d33d166228d12639" providerId="LiveId" clId="{5283DE5E-86CB-4DEC-9326-0B949ACFA5DF}" dt="2024-11-13T17:05:24.199" v="739"/>
          <ac:spMkLst>
            <pc:docMk/>
            <pc:sldMk cId="3020839142" sldId="272"/>
            <ac:spMk id="8" creationId="{0296ECB6-619D-B115-3AB6-7028D63E37C3}"/>
          </ac:spMkLst>
        </pc:spChg>
        <pc:spChg chg="mod">
          <ac:chgData name="Nidhi ." userId="d33d166228d12639" providerId="LiveId" clId="{5283DE5E-86CB-4DEC-9326-0B949ACFA5DF}" dt="2024-11-13T17:05:45.746" v="753" actId="1076"/>
          <ac:spMkLst>
            <pc:docMk/>
            <pc:sldMk cId="3020839142" sldId="272"/>
            <ac:spMk id="9" creationId="{84D5D037-5538-60A2-8CA6-4D2BD880F746}"/>
          </ac:spMkLst>
        </pc:spChg>
        <pc:picChg chg="add mod modCrop">
          <ac:chgData name="Nidhi ." userId="d33d166228d12639" providerId="LiveId" clId="{5283DE5E-86CB-4DEC-9326-0B949ACFA5DF}" dt="2024-11-13T17:26:00.492" v="1112" actId="1076"/>
          <ac:picMkLst>
            <pc:docMk/>
            <pc:sldMk cId="3020839142" sldId="272"/>
            <ac:picMk id="2" creationId="{2BD05863-4EF2-0240-4788-DB1A9E3073E7}"/>
          </ac:picMkLst>
        </pc:picChg>
        <pc:picChg chg="del">
          <ac:chgData name="Nidhi ." userId="d33d166228d12639" providerId="LiveId" clId="{5283DE5E-86CB-4DEC-9326-0B949ACFA5DF}" dt="2024-11-13T17:05:53.280" v="754" actId="478"/>
          <ac:picMkLst>
            <pc:docMk/>
            <pc:sldMk cId="3020839142" sldId="272"/>
            <ac:picMk id="3" creationId="{AC561381-EE85-6B05-4CB4-BA3ECB7A7B93}"/>
          </ac:picMkLst>
        </pc:picChg>
        <pc:picChg chg="add mod">
          <ac:chgData name="Nidhi ." userId="d33d166228d12639" providerId="LiveId" clId="{5283DE5E-86CB-4DEC-9326-0B949ACFA5DF}" dt="2024-11-13T17:26:10.977" v="1114" actId="208"/>
          <ac:picMkLst>
            <pc:docMk/>
            <pc:sldMk cId="3020839142" sldId="272"/>
            <ac:picMk id="5" creationId="{12B663D8-81F1-20F5-A3C0-38078BA3A4A1}"/>
          </ac:picMkLst>
        </pc:picChg>
        <pc:picChg chg="add mod">
          <ac:chgData name="Nidhi ." userId="d33d166228d12639" providerId="LiveId" clId="{5283DE5E-86CB-4DEC-9326-0B949ACFA5DF}" dt="2024-11-13T17:27:00.078" v="1124" actId="1076"/>
          <ac:picMkLst>
            <pc:docMk/>
            <pc:sldMk cId="3020839142" sldId="272"/>
            <ac:picMk id="13" creationId="{5B574006-8F47-1868-9050-C9FC6E237174}"/>
          </ac:picMkLst>
        </pc:picChg>
      </pc:sldChg>
      <pc:sldChg chg="addSp delSp modSp add mod ord">
        <pc:chgData name="Nidhi ." userId="d33d166228d12639" providerId="LiveId" clId="{5283DE5E-86CB-4DEC-9326-0B949ACFA5DF}" dt="2024-11-13T18:05:16.545" v="1384" actId="1076"/>
        <pc:sldMkLst>
          <pc:docMk/>
          <pc:sldMk cId="4130481764" sldId="273"/>
        </pc:sldMkLst>
        <pc:spChg chg="mod">
          <ac:chgData name="Nidhi ." userId="d33d166228d12639" providerId="LiveId" clId="{5283DE5E-86CB-4DEC-9326-0B949ACFA5DF}" dt="2024-11-13T18:04:57.681" v="1381" actId="1076"/>
          <ac:spMkLst>
            <pc:docMk/>
            <pc:sldMk cId="4130481764" sldId="273"/>
            <ac:spMk id="6" creationId="{1AC14774-3393-BAB3-489F-4C0D08DAE76D}"/>
          </ac:spMkLst>
        </pc:spChg>
        <pc:spChg chg="mod">
          <ac:chgData name="Nidhi ." userId="d33d166228d12639" providerId="LiveId" clId="{5283DE5E-86CB-4DEC-9326-0B949ACFA5DF}" dt="2024-11-13T17:06:46.158" v="771"/>
          <ac:spMkLst>
            <pc:docMk/>
            <pc:sldMk cId="4130481764" sldId="273"/>
            <ac:spMk id="8" creationId="{1A05ECF5-5091-AA9D-7A83-891481734E59}"/>
          </ac:spMkLst>
        </pc:spChg>
        <pc:spChg chg="mod">
          <ac:chgData name="Nidhi ." userId="d33d166228d12639" providerId="LiveId" clId="{5283DE5E-86CB-4DEC-9326-0B949ACFA5DF}" dt="2024-11-13T17:07:01.915" v="783" actId="404"/>
          <ac:spMkLst>
            <pc:docMk/>
            <pc:sldMk cId="4130481764" sldId="273"/>
            <ac:spMk id="9" creationId="{97859178-F162-2BF5-BC10-DF08BC2C58CE}"/>
          </ac:spMkLst>
        </pc:spChg>
        <pc:picChg chg="del">
          <ac:chgData name="Nidhi ." userId="d33d166228d12639" providerId="LiveId" clId="{5283DE5E-86CB-4DEC-9326-0B949ACFA5DF}" dt="2024-11-13T17:07:05.428" v="784" actId="478"/>
          <ac:picMkLst>
            <pc:docMk/>
            <pc:sldMk cId="4130481764" sldId="273"/>
            <ac:picMk id="2" creationId="{C994CD3D-6331-0B16-9E57-C34EBEC900ED}"/>
          </ac:picMkLst>
        </pc:picChg>
        <pc:picChg chg="add mod modCrop">
          <ac:chgData name="Nidhi ." userId="d33d166228d12639" providerId="LiveId" clId="{5283DE5E-86CB-4DEC-9326-0B949ACFA5DF}" dt="2024-11-13T18:05:16.545" v="1384" actId="1076"/>
          <ac:picMkLst>
            <pc:docMk/>
            <pc:sldMk cId="4130481764" sldId="273"/>
            <ac:picMk id="3" creationId="{B3FF11BA-A20E-1904-9526-0C529C652CF5}"/>
          </ac:picMkLst>
        </pc:picChg>
        <pc:picChg chg="add mod">
          <ac:chgData name="Nidhi ." userId="d33d166228d12639" providerId="LiveId" clId="{5283DE5E-86CB-4DEC-9326-0B949ACFA5DF}" dt="2024-11-13T18:04:19.091" v="1369" actId="208"/>
          <ac:picMkLst>
            <pc:docMk/>
            <pc:sldMk cId="4130481764" sldId="273"/>
            <ac:picMk id="10" creationId="{9702FC56-4D19-6939-61AD-CF92BCF25DF5}"/>
          </ac:picMkLst>
        </pc:picChg>
        <pc:picChg chg="add mod">
          <ac:chgData name="Nidhi ." userId="d33d166228d12639" providerId="LiveId" clId="{5283DE5E-86CB-4DEC-9326-0B949ACFA5DF}" dt="2024-11-13T18:05:11.194" v="1383" actId="1076"/>
          <ac:picMkLst>
            <pc:docMk/>
            <pc:sldMk cId="4130481764" sldId="273"/>
            <ac:picMk id="12" creationId="{BD081E53-32AB-5842-348A-BCA96EF143ED}"/>
          </ac:picMkLst>
        </pc:picChg>
      </pc:sldChg>
      <pc:sldChg chg="addSp delSp modSp add mod ord">
        <pc:chgData name="Nidhi ." userId="d33d166228d12639" providerId="LiveId" clId="{5283DE5E-86CB-4DEC-9326-0B949ACFA5DF}" dt="2024-11-13T18:14:10.417" v="1480" actId="20577"/>
        <pc:sldMkLst>
          <pc:docMk/>
          <pc:sldMk cId="3775031548" sldId="274"/>
        </pc:sldMkLst>
        <pc:spChg chg="mod">
          <ac:chgData name="Nidhi ." userId="d33d166228d12639" providerId="LiveId" clId="{5283DE5E-86CB-4DEC-9326-0B949ACFA5DF}" dt="2024-11-13T18:05:54.149" v="1389" actId="1076"/>
          <ac:spMkLst>
            <pc:docMk/>
            <pc:sldMk cId="3775031548" sldId="274"/>
            <ac:spMk id="6" creationId="{1EB37383-D21C-D9F7-56FF-88A5E7ED9C96}"/>
          </ac:spMkLst>
        </pc:spChg>
        <pc:spChg chg="mod">
          <ac:chgData name="Nidhi ." userId="d33d166228d12639" providerId="LiveId" clId="{5283DE5E-86CB-4DEC-9326-0B949ACFA5DF}" dt="2024-11-13T18:14:10.417" v="1480" actId="20577"/>
          <ac:spMkLst>
            <pc:docMk/>
            <pc:sldMk cId="3775031548" sldId="274"/>
            <ac:spMk id="8" creationId="{B7767349-CDBD-3F42-D202-0A2864394580}"/>
          </ac:spMkLst>
        </pc:spChg>
        <pc:spChg chg="mod">
          <ac:chgData name="Nidhi ." userId="d33d166228d12639" providerId="LiveId" clId="{5283DE5E-86CB-4DEC-9326-0B949ACFA5DF}" dt="2024-11-13T17:08:14.794" v="809" actId="404"/>
          <ac:spMkLst>
            <pc:docMk/>
            <pc:sldMk cId="3775031548" sldId="274"/>
            <ac:spMk id="9" creationId="{0886FB75-4108-BE1A-BC33-E88F13C8D6AF}"/>
          </ac:spMkLst>
        </pc:spChg>
        <pc:picChg chg="del">
          <ac:chgData name="Nidhi ." userId="d33d166228d12639" providerId="LiveId" clId="{5283DE5E-86CB-4DEC-9326-0B949ACFA5DF}" dt="2024-11-13T17:08:18.042" v="810" actId="478"/>
          <ac:picMkLst>
            <pc:docMk/>
            <pc:sldMk cId="3775031548" sldId="274"/>
            <ac:picMk id="2" creationId="{A575D3B2-6694-4879-D4A4-A2DDB754E0B2}"/>
          </ac:picMkLst>
        </pc:picChg>
        <pc:picChg chg="add mod modCrop">
          <ac:chgData name="Nidhi ." userId="d33d166228d12639" providerId="LiveId" clId="{5283DE5E-86CB-4DEC-9326-0B949ACFA5DF}" dt="2024-11-13T17:08:32.957" v="816"/>
          <ac:picMkLst>
            <pc:docMk/>
            <pc:sldMk cId="3775031548" sldId="274"/>
            <ac:picMk id="3" creationId="{8036012A-559B-0E57-1BBD-40481F024F2E}"/>
          </ac:picMkLst>
        </pc:picChg>
        <pc:picChg chg="add mod modCrop">
          <ac:chgData name="Nidhi ." userId="d33d166228d12639" providerId="LiveId" clId="{5283DE5E-86CB-4DEC-9326-0B949ACFA5DF}" dt="2024-11-13T17:08:46.600" v="821" actId="1076"/>
          <ac:picMkLst>
            <pc:docMk/>
            <pc:sldMk cId="3775031548" sldId="274"/>
            <ac:picMk id="5" creationId="{5E4E958D-49DC-1A57-A884-D79478A54F99}"/>
          </ac:picMkLst>
        </pc:picChg>
        <pc:picChg chg="add mod">
          <ac:chgData name="Nidhi ." userId="d33d166228d12639" providerId="LiveId" clId="{5283DE5E-86CB-4DEC-9326-0B949ACFA5DF}" dt="2024-11-13T18:06:01.636" v="1392" actId="1076"/>
          <ac:picMkLst>
            <pc:docMk/>
            <pc:sldMk cId="3775031548" sldId="274"/>
            <ac:picMk id="11" creationId="{DDC40D0B-06AD-B5F9-2809-6E63CC4F25B2}"/>
          </ac:picMkLst>
        </pc:picChg>
        <pc:picChg chg="add del mod">
          <ac:chgData name="Nidhi ." userId="d33d166228d12639" providerId="LiveId" clId="{5283DE5E-86CB-4DEC-9326-0B949ACFA5DF}" dt="2024-11-13T18:06:33.582" v="1394" actId="21"/>
          <ac:picMkLst>
            <pc:docMk/>
            <pc:sldMk cId="3775031548" sldId="274"/>
            <ac:picMk id="13" creationId="{2228B551-E116-140E-C623-851EF4F5401B}"/>
          </ac:picMkLst>
        </pc:picChg>
        <pc:picChg chg="add mod">
          <ac:chgData name="Nidhi ." userId="d33d166228d12639" providerId="LiveId" clId="{5283DE5E-86CB-4DEC-9326-0B949ACFA5DF}" dt="2024-11-13T18:07:37.664" v="1408" actId="1076"/>
          <ac:picMkLst>
            <pc:docMk/>
            <pc:sldMk cId="3775031548" sldId="274"/>
            <ac:picMk id="15" creationId="{09EC966E-2941-E909-0B99-9412B6A05D9C}"/>
          </ac:picMkLst>
        </pc:picChg>
      </pc:sldChg>
      <pc:sldChg chg="addSp delSp modSp add mod ord">
        <pc:chgData name="Nidhi ." userId="d33d166228d12639" providerId="LiveId" clId="{5283DE5E-86CB-4DEC-9326-0B949ACFA5DF}" dt="2024-11-13T18:14:17.112" v="1482" actId="20577"/>
        <pc:sldMkLst>
          <pc:docMk/>
          <pc:sldMk cId="2529097793" sldId="275"/>
        </pc:sldMkLst>
        <pc:spChg chg="mod">
          <ac:chgData name="Nidhi ." userId="d33d166228d12639" providerId="LiveId" clId="{5283DE5E-86CB-4DEC-9326-0B949ACFA5DF}" dt="2024-11-13T18:14:17.112" v="1482" actId="20577"/>
          <ac:spMkLst>
            <pc:docMk/>
            <pc:sldMk cId="2529097793" sldId="275"/>
            <ac:spMk id="8" creationId="{293F9012-DD0A-4386-0DEB-B1B95B08D72E}"/>
          </ac:spMkLst>
        </pc:spChg>
        <pc:spChg chg="mod">
          <ac:chgData name="Nidhi ." userId="d33d166228d12639" providerId="LiveId" clId="{5283DE5E-86CB-4DEC-9326-0B949ACFA5DF}" dt="2024-11-13T18:11:40.561" v="1449" actId="1076"/>
          <ac:spMkLst>
            <pc:docMk/>
            <pc:sldMk cId="2529097793" sldId="275"/>
            <ac:spMk id="9" creationId="{C71915C9-EAE9-05F0-4BAA-9CF57F246B32}"/>
          </ac:spMkLst>
        </pc:spChg>
        <pc:picChg chg="add mod modCrop">
          <ac:chgData name="Nidhi ." userId="d33d166228d12639" providerId="LiveId" clId="{5283DE5E-86CB-4DEC-9326-0B949ACFA5DF}" dt="2024-11-13T18:10:41.744" v="1433" actId="1076"/>
          <ac:picMkLst>
            <pc:docMk/>
            <pc:sldMk cId="2529097793" sldId="275"/>
            <ac:picMk id="2" creationId="{62202864-7918-002E-3179-0587FBCC249A}"/>
          </ac:picMkLst>
        </pc:picChg>
        <pc:picChg chg="del">
          <ac:chgData name="Nidhi ." userId="d33d166228d12639" providerId="LiveId" clId="{5283DE5E-86CB-4DEC-9326-0B949ACFA5DF}" dt="2024-11-13T17:09:44.041" v="844" actId="478"/>
          <ac:picMkLst>
            <pc:docMk/>
            <pc:sldMk cId="2529097793" sldId="275"/>
            <ac:picMk id="3" creationId="{519B0192-505F-9675-ADED-FDA6A4D2127C}"/>
          </ac:picMkLst>
        </pc:picChg>
        <pc:picChg chg="add del mod">
          <ac:chgData name="Nidhi ." userId="d33d166228d12639" providerId="LiveId" clId="{5283DE5E-86CB-4DEC-9326-0B949ACFA5DF}" dt="2024-11-13T18:13:04.610" v="1469" actId="478"/>
          <ac:picMkLst>
            <pc:docMk/>
            <pc:sldMk cId="2529097793" sldId="275"/>
            <ac:picMk id="10" creationId="{1945F236-4502-B4A7-29A6-24C7866FC0A1}"/>
          </ac:picMkLst>
        </pc:picChg>
        <pc:picChg chg="add mod">
          <ac:chgData name="Nidhi ." userId="d33d166228d12639" providerId="LiveId" clId="{5283DE5E-86CB-4DEC-9326-0B949ACFA5DF}" dt="2024-11-13T18:11:34.753" v="1448" actId="1076"/>
          <ac:picMkLst>
            <pc:docMk/>
            <pc:sldMk cId="2529097793" sldId="275"/>
            <ac:picMk id="12" creationId="{104B2767-287B-C70F-01AA-520E7FEFA0E5}"/>
          </ac:picMkLst>
        </pc:picChg>
        <pc:picChg chg="add mod">
          <ac:chgData name="Nidhi ." userId="d33d166228d12639" providerId="LiveId" clId="{5283DE5E-86CB-4DEC-9326-0B949ACFA5DF}" dt="2024-11-13T18:13:10.894" v="1472" actId="1076"/>
          <ac:picMkLst>
            <pc:docMk/>
            <pc:sldMk cId="2529097793" sldId="275"/>
            <ac:picMk id="14" creationId="{9C35F99B-F01C-14DF-4450-789355839AF9}"/>
          </ac:picMkLst>
        </pc:picChg>
        <pc:picChg chg="add mod">
          <ac:chgData name="Nidhi ." userId="d33d166228d12639" providerId="LiveId" clId="{5283DE5E-86CB-4DEC-9326-0B949ACFA5DF}" dt="2024-11-13T18:13:00.563" v="1468" actId="1076"/>
          <ac:picMkLst>
            <pc:docMk/>
            <pc:sldMk cId="2529097793" sldId="275"/>
            <ac:picMk id="16" creationId="{D40E5A12-1FE5-F167-A97E-CB9AF6E56813}"/>
          </ac:picMkLst>
        </pc:picChg>
      </pc:sldChg>
      <pc:sldChg chg="addSp delSp modSp add mod ord">
        <pc:chgData name="Nidhi ." userId="d33d166228d12639" providerId="LiveId" clId="{5283DE5E-86CB-4DEC-9326-0B949ACFA5DF}" dt="2024-11-13T18:14:24.474" v="1485" actId="1036"/>
        <pc:sldMkLst>
          <pc:docMk/>
          <pc:sldMk cId="3480858568" sldId="276"/>
        </pc:sldMkLst>
        <pc:spChg chg="mod">
          <ac:chgData name="Nidhi ." userId="d33d166228d12639" providerId="LiveId" clId="{5283DE5E-86CB-4DEC-9326-0B949ACFA5DF}" dt="2024-11-13T17:11:39.304" v="875" actId="1076"/>
          <ac:spMkLst>
            <pc:docMk/>
            <pc:sldMk cId="3480858568" sldId="276"/>
            <ac:spMk id="4" creationId="{B6D7D110-C944-6C9D-95A9-152D4E321EC6}"/>
          </ac:spMkLst>
        </pc:spChg>
        <pc:spChg chg="mod">
          <ac:chgData name="Nidhi ." userId="d33d166228d12639" providerId="LiveId" clId="{5283DE5E-86CB-4DEC-9326-0B949ACFA5DF}" dt="2024-11-13T17:11:48.698" v="877" actId="14100"/>
          <ac:spMkLst>
            <pc:docMk/>
            <pc:sldMk cId="3480858568" sldId="276"/>
            <ac:spMk id="6" creationId="{17ED3E83-D1DE-9605-7AF7-CB418A04AC78}"/>
          </ac:spMkLst>
        </pc:spChg>
        <pc:spChg chg="mod">
          <ac:chgData name="Nidhi ." userId="d33d166228d12639" providerId="LiveId" clId="{5283DE5E-86CB-4DEC-9326-0B949ACFA5DF}" dt="2024-11-13T18:14:24.474" v="1485" actId="1036"/>
          <ac:spMkLst>
            <pc:docMk/>
            <pc:sldMk cId="3480858568" sldId="276"/>
            <ac:spMk id="8" creationId="{938B59DA-B88B-8C32-C978-482E58AF7843}"/>
          </ac:spMkLst>
        </pc:spChg>
        <pc:spChg chg="mod">
          <ac:chgData name="Nidhi ." userId="d33d166228d12639" providerId="LiveId" clId="{5283DE5E-86CB-4DEC-9326-0B949ACFA5DF}" dt="2024-11-13T18:08:12.187" v="1415" actId="1076"/>
          <ac:spMkLst>
            <pc:docMk/>
            <pc:sldMk cId="3480858568" sldId="276"/>
            <ac:spMk id="9" creationId="{3F4B29F2-CBC6-02F6-D2BE-69DC31E7169C}"/>
          </ac:spMkLst>
        </pc:spChg>
        <pc:picChg chg="add del mod modCrop">
          <ac:chgData name="Nidhi ." userId="d33d166228d12639" providerId="LiveId" clId="{5283DE5E-86CB-4DEC-9326-0B949ACFA5DF}" dt="2024-11-13T17:12:14.471" v="887" actId="1076"/>
          <ac:picMkLst>
            <pc:docMk/>
            <pc:sldMk cId="3480858568" sldId="276"/>
            <ac:picMk id="2" creationId="{2662D495-35A8-8F3B-6BC0-B8CE5FB33762}"/>
          </ac:picMkLst>
        </pc:picChg>
        <pc:picChg chg="del">
          <ac:chgData name="Nidhi ." userId="d33d166228d12639" providerId="LiveId" clId="{5283DE5E-86CB-4DEC-9326-0B949ACFA5DF}" dt="2024-11-13T17:11:51.366" v="878" actId="478"/>
          <ac:picMkLst>
            <pc:docMk/>
            <pc:sldMk cId="3480858568" sldId="276"/>
            <ac:picMk id="5" creationId="{325E05AF-6DFA-1153-7477-C1E142EB0C08}"/>
          </ac:picMkLst>
        </pc:picChg>
        <pc:picChg chg="add mod">
          <ac:chgData name="Nidhi ." userId="d33d166228d12639" providerId="LiveId" clId="{5283DE5E-86CB-4DEC-9326-0B949ACFA5DF}" dt="2024-11-13T18:08:30.178" v="1421" actId="1076"/>
          <ac:picMkLst>
            <pc:docMk/>
            <pc:sldMk cId="3480858568" sldId="276"/>
            <ac:picMk id="10" creationId="{8EF395F0-FC36-981A-5351-735E18E722BA}"/>
          </ac:picMkLst>
        </pc:picChg>
        <pc:picChg chg="add mod">
          <ac:chgData name="Nidhi ." userId="d33d166228d12639" providerId="LiveId" clId="{5283DE5E-86CB-4DEC-9326-0B949ACFA5DF}" dt="2024-11-13T18:09:01.836" v="1426" actId="208"/>
          <ac:picMkLst>
            <pc:docMk/>
            <pc:sldMk cId="3480858568" sldId="276"/>
            <ac:picMk id="12" creationId="{CEBCA739-98D3-75E2-65BF-026EA0C339EC}"/>
          </ac:picMkLst>
        </pc:picChg>
      </pc:sldChg>
      <pc:sldChg chg="addSp delSp modSp add mod ord">
        <pc:chgData name="Nidhi ." userId="d33d166228d12639" providerId="LiveId" clId="{5283DE5E-86CB-4DEC-9326-0B949ACFA5DF}" dt="2024-11-13T18:14:28.812" v="1487" actId="20577"/>
        <pc:sldMkLst>
          <pc:docMk/>
          <pc:sldMk cId="2351012132" sldId="277"/>
        </pc:sldMkLst>
        <pc:spChg chg="mod">
          <ac:chgData name="Nidhi ." userId="d33d166228d12639" providerId="LiveId" clId="{5283DE5E-86CB-4DEC-9326-0B949ACFA5DF}" dt="2024-11-13T18:14:28.812" v="1487" actId="20577"/>
          <ac:spMkLst>
            <pc:docMk/>
            <pc:sldMk cId="2351012132" sldId="277"/>
            <ac:spMk id="8" creationId="{23A7D280-D075-5C29-C6C2-5E4025C3CD6F}"/>
          </ac:spMkLst>
        </pc:spChg>
        <pc:spChg chg="mod">
          <ac:chgData name="Nidhi ." userId="d33d166228d12639" providerId="LiveId" clId="{5283DE5E-86CB-4DEC-9326-0B949ACFA5DF}" dt="2024-11-13T17:13:06.334" v="909" actId="404"/>
          <ac:spMkLst>
            <pc:docMk/>
            <pc:sldMk cId="2351012132" sldId="277"/>
            <ac:spMk id="9" creationId="{4CC7BCFE-C03F-AEEA-E4FD-062FEBE72A75}"/>
          </ac:spMkLst>
        </pc:spChg>
        <pc:picChg chg="del">
          <ac:chgData name="Nidhi ." userId="d33d166228d12639" providerId="LiveId" clId="{5283DE5E-86CB-4DEC-9326-0B949ACFA5DF}" dt="2024-11-13T17:13:13.708" v="910" actId="478"/>
          <ac:picMkLst>
            <pc:docMk/>
            <pc:sldMk cId="2351012132" sldId="277"/>
            <ac:picMk id="2" creationId="{A2D83F31-25A6-9505-099E-BB704CF96FE4}"/>
          </ac:picMkLst>
        </pc:picChg>
        <pc:picChg chg="add mod modCrop">
          <ac:chgData name="Nidhi ." userId="d33d166228d12639" providerId="LiveId" clId="{5283DE5E-86CB-4DEC-9326-0B949ACFA5DF}" dt="2024-11-13T17:13:35.426" v="919" actId="1076"/>
          <ac:picMkLst>
            <pc:docMk/>
            <pc:sldMk cId="2351012132" sldId="277"/>
            <ac:picMk id="3" creationId="{5F658BE9-1A4F-73E5-0C66-FF829717EE27}"/>
          </ac:picMkLst>
        </pc:picChg>
        <pc:picChg chg="add mod">
          <ac:chgData name="Nidhi ." userId="d33d166228d12639" providerId="LiveId" clId="{5283DE5E-86CB-4DEC-9326-0B949ACFA5DF}" dt="2024-11-13T18:07:06.385" v="1403" actId="1076"/>
          <ac:picMkLst>
            <pc:docMk/>
            <pc:sldMk cId="2351012132" sldId="277"/>
            <ac:picMk id="13" creationId="{2228B551-E116-140E-C623-851EF4F5401B}"/>
          </ac:picMkLst>
        </pc:picChg>
        <pc:picChg chg="add mod">
          <ac:chgData name="Nidhi ." userId="d33d166228d12639" providerId="LiveId" clId="{5283DE5E-86CB-4DEC-9326-0B949ACFA5DF}" dt="2024-11-13T17:55:30.326" v="1289" actId="208"/>
          <ac:picMkLst>
            <pc:docMk/>
            <pc:sldMk cId="2351012132" sldId="277"/>
            <ac:picMk id="15" creationId="{91F3BAB1-0F0D-4013-C889-731BBF1E4CD9}"/>
          </ac:picMkLst>
        </pc:picChg>
        <pc:picChg chg="add mod">
          <ac:chgData name="Nidhi ." userId="d33d166228d12639" providerId="LiveId" clId="{5283DE5E-86CB-4DEC-9326-0B949ACFA5DF}" dt="2024-11-13T17:50:13.060" v="1247" actId="1076"/>
          <ac:picMkLst>
            <pc:docMk/>
            <pc:sldMk cId="2351012132" sldId="277"/>
            <ac:picMk id="16" creationId="{82FB348E-B1C1-D0F5-BD3F-115FA1DC0AB3}"/>
          </ac:picMkLst>
        </pc:picChg>
      </pc:sldChg>
      <pc:sldChg chg="addSp delSp modSp add mod ord setBg">
        <pc:chgData name="Nidhi ." userId="d33d166228d12639" providerId="LiveId" clId="{5283DE5E-86CB-4DEC-9326-0B949ACFA5DF}" dt="2024-11-13T18:15:35.739" v="1491" actId="122"/>
        <pc:sldMkLst>
          <pc:docMk/>
          <pc:sldMk cId="187036461" sldId="278"/>
        </pc:sldMkLst>
        <pc:spChg chg="add mod">
          <ac:chgData name="Nidhi ." userId="d33d166228d12639" providerId="LiveId" clId="{5283DE5E-86CB-4DEC-9326-0B949ACFA5DF}" dt="2024-11-13T18:15:35.739" v="1491" actId="122"/>
          <ac:spMkLst>
            <pc:docMk/>
            <pc:sldMk cId="187036461" sldId="278"/>
            <ac:spMk id="3" creationId="{7B486450-C551-3072-1598-E2C487DB27C1}"/>
          </ac:spMkLst>
        </pc:spChg>
        <pc:spChg chg="del">
          <ac:chgData name="Nidhi ." userId="d33d166228d12639" providerId="LiveId" clId="{5283DE5E-86CB-4DEC-9326-0B949ACFA5DF}" dt="2024-11-13T17:15:46.716" v="946" actId="478"/>
          <ac:spMkLst>
            <pc:docMk/>
            <pc:sldMk cId="187036461" sldId="278"/>
            <ac:spMk id="23" creationId="{AA78E34C-9625-21A6-DDB8-FE4A4E79930F}"/>
          </ac:spMkLst>
        </pc:spChg>
        <pc:spChg chg="mod">
          <ac:chgData name="Nidhi ." userId="d33d166228d12639" providerId="LiveId" clId="{5283DE5E-86CB-4DEC-9326-0B949ACFA5DF}" dt="2024-11-13T17:22:22.846" v="1077" actId="1076"/>
          <ac:spMkLst>
            <pc:docMk/>
            <pc:sldMk cId="187036461" sldId="278"/>
            <ac:spMk id="24" creationId="{FF8501C9-9425-9633-D0EC-B090D8E4E04B}"/>
          </ac:spMkLst>
        </pc:spChg>
        <pc:spChg chg="del mod">
          <ac:chgData name="Nidhi ." userId="d33d166228d12639" providerId="LiveId" clId="{5283DE5E-86CB-4DEC-9326-0B949ACFA5DF}" dt="2024-11-13T17:15:43.129" v="945" actId="478"/>
          <ac:spMkLst>
            <pc:docMk/>
            <pc:sldMk cId="187036461" sldId="278"/>
            <ac:spMk id="25" creationId="{5AFF5955-F3C9-7EBB-B07C-F89B451E321D}"/>
          </ac:spMkLst>
        </pc:spChg>
        <pc:spChg chg="del">
          <ac:chgData name="Nidhi ." userId="d33d166228d12639" providerId="LiveId" clId="{5283DE5E-86CB-4DEC-9326-0B949ACFA5DF}" dt="2024-11-13T17:14:04.999" v="928" actId="478"/>
          <ac:spMkLst>
            <pc:docMk/>
            <pc:sldMk cId="187036461" sldId="278"/>
            <ac:spMk id="28" creationId="{A9F3E923-59B1-7167-BE2D-77D337B87219}"/>
          </ac:spMkLst>
        </pc:spChg>
        <pc:spChg chg="del">
          <ac:chgData name="Nidhi ." userId="d33d166228d12639" providerId="LiveId" clId="{5283DE5E-86CB-4DEC-9326-0B949ACFA5DF}" dt="2024-11-13T17:14:13.061" v="930" actId="478"/>
          <ac:spMkLst>
            <pc:docMk/>
            <pc:sldMk cId="187036461" sldId="278"/>
            <ac:spMk id="29" creationId="{A4AE5E90-656A-9422-5127-CB91B36E6460}"/>
          </ac:spMkLst>
        </pc:spChg>
        <pc:spChg chg="del">
          <ac:chgData name="Nidhi ." userId="d33d166228d12639" providerId="LiveId" clId="{5283DE5E-86CB-4DEC-9326-0B949ACFA5DF}" dt="2024-11-13T17:14:09.683" v="929" actId="478"/>
          <ac:spMkLst>
            <pc:docMk/>
            <pc:sldMk cId="187036461" sldId="278"/>
            <ac:spMk id="34" creationId="{3507DF18-2E96-38A2-3FE5-738F06EE70C9}"/>
          </ac:spMkLst>
        </pc:spChg>
        <pc:picChg chg="add">
          <ac:chgData name="Nidhi ." userId="d33d166228d12639" providerId="LiveId" clId="{5283DE5E-86CB-4DEC-9326-0B949ACFA5DF}" dt="2024-11-13T17:17:41.874" v="952"/>
          <ac:picMkLst>
            <pc:docMk/>
            <pc:sldMk cId="187036461" sldId="278"/>
            <ac:picMk id="2" creationId="{6EE6D942-E867-2DF6-DDCF-2C49392333CD}"/>
          </ac:picMkLst>
        </pc:picChg>
        <pc:picChg chg="add mod">
          <ac:chgData name="Nidhi ." userId="d33d166228d12639" providerId="LiveId" clId="{5283DE5E-86CB-4DEC-9326-0B949ACFA5DF}" dt="2024-11-13T17:22:34.820" v="1080" actId="1076"/>
          <ac:picMkLst>
            <pc:docMk/>
            <pc:sldMk cId="187036461" sldId="278"/>
            <ac:picMk id="5" creationId="{5D4F82EF-42E0-FB1C-9ECD-90C2BBD263B8}"/>
          </ac:picMkLst>
        </pc:picChg>
        <pc:picChg chg="add mod">
          <ac:chgData name="Nidhi ." userId="d33d166228d12639" providerId="LiveId" clId="{5283DE5E-86CB-4DEC-9326-0B949ACFA5DF}" dt="2024-11-13T17:22:31.140" v="1079" actId="1076"/>
          <ac:picMkLst>
            <pc:docMk/>
            <pc:sldMk cId="187036461" sldId="278"/>
            <ac:picMk id="6" creationId="{F701DFE4-5E24-31BB-51EE-A37D4E4E106D}"/>
          </ac:picMkLst>
        </pc:picChg>
        <pc:picChg chg="del">
          <ac:chgData name="Nidhi ." userId="d33d166228d12639" providerId="LiveId" clId="{5283DE5E-86CB-4DEC-9326-0B949ACFA5DF}" dt="2024-11-13T17:13:58.438" v="925" actId="478"/>
          <ac:picMkLst>
            <pc:docMk/>
            <pc:sldMk cId="187036461" sldId="278"/>
            <ac:picMk id="16" creationId="{14D10945-8DF3-022C-4305-45C61FEF8892}"/>
          </ac:picMkLst>
        </pc:picChg>
        <pc:picChg chg="del">
          <ac:chgData name="Nidhi ." userId="d33d166228d12639" providerId="LiveId" clId="{5283DE5E-86CB-4DEC-9326-0B949ACFA5DF}" dt="2024-11-13T17:13:59.714" v="926" actId="478"/>
          <ac:picMkLst>
            <pc:docMk/>
            <pc:sldMk cId="187036461" sldId="278"/>
            <ac:picMk id="27" creationId="{D0EEA9B7-8813-7FC0-959F-C976E886BE78}"/>
          </ac:picMkLst>
        </pc:picChg>
        <pc:picChg chg="del">
          <ac:chgData name="Nidhi ." userId="d33d166228d12639" providerId="LiveId" clId="{5283DE5E-86CB-4DEC-9326-0B949ACFA5DF}" dt="2024-11-13T17:14:01.256" v="927" actId="478"/>
          <ac:picMkLst>
            <pc:docMk/>
            <pc:sldMk cId="187036461" sldId="278"/>
            <ac:picMk id="31" creationId="{FA83E424-3CA7-DC83-96E5-7618CF03E52A}"/>
          </ac:picMkLst>
        </pc:picChg>
        <pc:picChg chg="add">
          <ac:chgData name="Nidhi ." userId="d33d166228d12639" providerId="LiveId" clId="{5283DE5E-86CB-4DEC-9326-0B949ACFA5DF}" dt="2024-11-13T17:17:31.516" v="950"/>
          <ac:picMkLst>
            <pc:docMk/>
            <pc:sldMk cId="187036461" sldId="278"/>
            <ac:picMk id="1026" creationId="{44368914-574F-BBC1-B2F8-E92B31C0CF4E}"/>
          </ac:picMkLst>
        </pc:picChg>
        <pc:picChg chg="add">
          <ac:chgData name="Nidhi ." userId="d33d166228d12639" providerId="LiveId" clId="{5283DE5E-86CB-4DEC-9326-0B949ACFA5DF}" dt="2024-11-13T17:17:39.757" v="951"/>
          <ac:picMkLst>
            <pc:docMk/>
            <pc:sldMk cId="187036461" sldId="278"/>
            <ac:picMk id="1028" creationId="{E152027C-56C7-FF3D-23FB-038D10209140}"/>
          </ac:picMkLst>
        </pc:picChg>
        <pc:picChg chg="add del mod">
          <ac:chgData name="Nidhi ." userId="d33d166228d12639" providerId="LiveId" clId="{5283DE5E-86CB-4DEC-9326-0B949ACFA5DF}" dt="2024-11-13T17:18:08.189" v="1021" actId="478"/>
          <ac:picMkLst>
            <pc:docMk/>
            <pc:sldMk cId="187036461" sldId="278"/>
            <ac:picMk id="1030" creationId="{A77D1A30-D89C-4990-18A3-EB77B5474C7B}"/>
          </ac:picMkLst>
        </pc:picChg>
        <pc:picChg chg="add del mod">
          <ac:chgData name="Nidhi ." userId="d33d166228d12639" providerId="LiveId" clId="{5283DE5E-86CB-4DEC-9326-0B949ACFA5DF}" dt="2024-11-13T17:18:36.275" v="1024" actId="478"/>
          <ac:picMkLst>
            <pc:docMk/>
            <pc:sldMk cId="187036461" sldId="278"/>
            <ac:picMk id="1032" creationId="{E5E000C1-D700-2C16-E05B-5AE61335D642}"/>
          </ac:picMkLst>
        </pc:picChg>
      </pc:sldChg>
      <pc:sldChg chg="new del">
        <pc:chgData name="Nidhi ." userId="d33d166228d12639" providerId="LiveId" clId="{5283DE5E-86CB-4DEC-9326-0B949ACFA5DF}" dt="2024-11-13T17:13:45.739" v="921" actId="47"/>
        <pc:sldMkLst>
          <pc:docMk/>
          <pc:sldMk cId="329821061" sldId="27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D2DE-12A2-DE7E-3BFF-37E7B5A9BD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FD0C0B2-9E9C-6E03-F9C2-C06E774081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95F3954-826B-C229-2623-110EC77B6DE8}"/>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5" name="Footer Placeholder 4">
            <a:extLst>
              <a:ext uri="{FF2B5EF4-FFF2-40B4-BE49-F238E27FC236}">
                <a16:creationId xmlns:a16="http://schemas.microsoft.com/office/drawing/2014/main" id="{122E3AAA-2517-39B5-F52F-C9CC6D4320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8C9883-42B7-4B94-243B-93E5CAC6407D}"/>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1488748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9112-F0DC-EC5A-F721-913B607ED0F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1C3927-0936-2E55-45CB-F152F54FDA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715C73-400A-A45B-3EFA-481652FCD980}"/>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5" name="Footer Placeholder 4">
            <a:extLst>
              <a:ext uri="{FF2B5EF4-FFF2-40B4-BE49-F238E27FC236}">
                <a16:creationId xmlns:a16="http://schemas.microsoft.com/office/drawing/2014/main" id="{A8D32025-2B4D-86BD-F798-6A3669DBAF9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93A640-2138-4E9F-7D1E-B9F7DCDA7CF2}"/>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2482183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E333-6AFC-F7B1-5C5F-F3AB7992F4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341BF9-E5C2-6B6A-49C5-68AA534992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895878-E59C-07E2-E822-D819446FCE5A}"/>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5" name="Footer Placeholder 4">
            <a:extLst>
              <a:ext uri="{FF2B5EF4-FFF2-40B4-BE49-F238E27FC236}">
                <a16:creationId xmlns:a16="http://schemas.microsoft.com/office/drawing/2014/main" id="{10857A99-8F25-E233-4864-9CEB8EF883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65D23BE-3075-A181-DB62-5C4CDD42D5F2}"/>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262160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4BD87-C3D8-ED3D-6BDB-13FD1E6B42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82EB5BE-4DFF-F087-6B44-7C4255E5B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53B2F7A-86AB-9F3D-4A07-95C55BCD90D8}"/>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5" name="Footer Placeholder 4">
            <a:extLst>
              <a:ext uri="{FF2B5EF4-FFF2-40B4-BE49-F238E27FC236}">
                <a16:creationId xmlns:a16="http://schemas.microsoft.com/office/drawing/2014/main" id="{2204630B-005F-E9EE-7261-CB609B31B1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EF18F-A7F6-0794-7457-FD71475497A7}"/>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1421681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6EA3-3FB0-E9D3-621D-46EF3D6372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0C7113-20B9-E25F-A741-BC5CB1B87E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BE5848-443E-5556-A2D9-8D43F8151271}"/>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5" name="Footer Placeholder 4">
            <a:extLst>
              <a:ext uri="{FF2B5EF4-FFF2-40B4-BE49-F238E27FC236}">
                <a16:creationId xmlns:a16="http://schemas.microsoft.com/office/drawing/2014/main" id="{0486E495-CD1F-BCB8-EB54-C37419E90EB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EF977A-DF84-9138-ABE8-230BDEE981C0}"/>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10842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4F267-101F-CFA6-7E15-7F79FC217B7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EC8543-A6C7-274E-B675-C3B3F1E5D2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C712C46-7DD5-8FB4-F0B2-C9F8D8369A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14E4E2-65CC-891C-D4D7-087EEC643053}"/>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6" name="Footer Placeholder 5">
            <a:extLst>
              <a:ext uri="{FF2B5EF4-FFF2-40B4-BE49-F238E27FC236}">
                <a16:creationId xmlns:a16="http://schemas.microsoft.com/office/drawing/2014/main" id="{D4FC6E55-A331-306A-5E40-3B7105150A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52BF36-5735-B066-B345-D51A6961002D}"/>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3429624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93A49-F339-BD61-E033-636859E3E53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D5B9CB-489C-CD1C-ABE7-E8FC1E7A3E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433812-EDD8-3B88-BCD1-44C6841394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5B8AD54-0587-0D0C-F89D-4B867ECE5D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ACCFB-6C2C-0A72-9B69-C55D1B059C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1D3AEED-4033-D209-4CDF-CA04031B743A}"/>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8" name="Footer Placeholder 7">
            <a:extLst>
              <a:ext uri="{FF2B5EF4-FFF2-40B4-BE49-F238E27FC236}">
                <a16:creationId xmlns:a16="http://schemas.microsoft.com/office/drawing/2014/main" id="{BE5DF97B-7575-7596-FDF4-4317C07133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AC1E2DD-35F6-0BF0-CAAF-341453A1225C}"/>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2474291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D419-71CE-9703-8912-D8ED90FBDA4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E4DC60A-A073-F486-4A94-37F1DE50A187}"/>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4" name="Footer Placeholder 3">
            <a:extLst>
              <a:ext uri="{FF2B5EF4-FFF2-40B4-BE49-F238E27FC236}">
                <a16:creationId xmlns:a16="http://schemas.microsoft.com/office/drawing/2014/main" id="{B7865CA4-2D3E-2801-D8EE-2D04B47107E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17BA61F-BC64-15EC-379E-A8D9E1F66C5A}"/>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4130318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56FFFB-2699-85C1-034E-7C988EF9AFE1}"/>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3" name="Footer Placeholder 2">
            <a:extLst>
              <a:ext uri="{FF2B5EF4-FFF2-40B4-BE49-F238E27FC236}">
                <a16:creationId xmlns:a16="http://schemas.microsoft.com/office/drawing/2014/main" id="{219932C3-C1EB-B618-B553-3E866C09A4E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900D279-8A7E-A485-ABD7-02E972B4DE85}"/>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835045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24AB-3872-E66A-1453-07486EA78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8AF697-848F-651E-84D0-EA4B468C5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B49A5E-69FA-453E-6CB6-D03E03D5F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24E35C-B470-E51E-D4E8-422C9B5961B5}"/>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6" name="Footer Placeholder 5">
            <a:extLst>
              <a:ext uri="{FF2B5EF4-FFF2-40B4-BE49-F238E27FC236}">
                <a16:creationId xmlns:a16="http://schemas.microsoft.com/office/drawing/2014/main" id="{9DC980A2-F6BC-A92B-3E3B-B90A8C950D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0BD8E7-816D-DE01-267B-2C65E010E890}"/>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231632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02E7-6F64-F4FC-3C3A-B0396519E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92E46A3-0D90-F54A-733F-D3F90A63D1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2265B13-04FC-7B6D-F1BE-F943E0C1ED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9C33B7-9F83-37EF-04F0-5BB97C17F834}"/>
              </a:ext>
            </a:extLst>
          </p:cNvPr>
          <p:cNvSpPr>
            <a:spLocks noGrp="1"/>
          </p:cNvSpPr>
          <p:nvPr>
            <p:ph type="dt" sz="half" idx="10"/>
          </p:nvPr>
        </p:nvSpPr>
        <p:spPr/>
        <p:txBody>
          <a:bodyPr/>
          <a:lstStyle/>
          <a:p>
            <a:fld id="{07DAC4FD-F9B7-41E1-89C7-C1CEB13DCD7B}" type="datetimeFigureOut">
              <a:rPr lang="en-IN" smtClean="0"/>
              <a:t>13-11-2024</a:t>
            </a:fld>
            <a:endParaRPr lang="en-IN"/>
          </a:p>
        </p:txBody>
      </p:sp>
      <p:sp>
        <p:nvSpPr>
          <p:cNvPr id="6" name="Footer Placeholder 5">
            <a:extLst>
              <a:ext uri="{FF2B5EF4-FFF2-40B4-BE49-F238E27FC236}">
                <a16:creationId xmlns:a16="http://schemas.microsoft.com/office/drawing/2014/main" id="{9CFA2443-74CD-5DCA-8906-EBFBD87D67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D1C2EB3-6EE7-1833-4371-20EA088C9E3D}"/>
              </a:ext>
            </a:extLst>
          </p:cNvPr>
          <p:cNvSpPr>
            <a:spLocks noGrp="1"/>
          </p:cNvSpPr>
          <p:nvPr>
            <p:ph type="sldNum" sz="quarter" idx="12"/>
          </p:nvPr>
        </p:nvSpPr>
        <p:spPr/>
        <p:txBody>
          <a:bodyPr/>
          <a:lstStyle/>
          <a:p>
            <a:fld id="{E36563BF-BACB-437D-B061-C8EA09C1A364}" type="slidenum">
              <a:rPr lang="en-IN" smtClean="0"/>
              <a:t>‹#›</a:t>
            </a:fld>
            <a:endParaRPr lang="en-IN"/>
          </a:p>
        </p:txBody>
      </p:sp>
    </p:spTree>
    <p:extLst>
      <p:ext uri="{BB962C8B-B14F-4D97-AF65-F5344CB8AC3E}">
        <p14:creationId xmlns:p14="http://schemas.microsoft.com/office/powerpoint/2010/main" val="2012542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AE100C-7C92-934A-E143-34A1464B25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27C8E2D-4373-0571-52A5-1102D478C4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4669A0-4819-AD8A-E420-EDCC938BDE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DAC4FD-F9B7-41E1-89C7-C1CEB13DCD7B}" type="datetimeFigureOut">
              <a:rPr lang="en-IN" smtClean="0"/>
              <a:t>13-11-2024</a:t>
            </a:fld>
            <a:endParaRPr lang="en-IN"/>
          </a:p>
        </p:txBody>
      </p:sp>
      <p:sp>
        <p:nvSpPr>
          <p:cNvPr id="5" name="Footer Placeholder 4">
            <a:extLst>
              <a:ext uri="{FF2B5EF4-FFF2-40B4-BE49-F238E27FC236}">
                <a16:creationId xmlns:a16="http://schemas.microsoft.com/office/drawing/2014/main" id="{FFDACF76-0117-A07D-7E11-48FE96888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E89EF8-C1B2-5834-F429-6B3600A73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6563BF-BACB-437D-B061-C8EA09C1A364}" type="slidenum">
              <a:rPr lang="en-IN" smtClean="0"/>
              <a:t>‹#›</a:t>
            </a:fld>
            <a:endParaRPr lang="en-IN"/>
          </a:p>
        </p:txBody>
      </p:sp>
    </p:spTree>
    <p:extLst>
      <p:ext uri="{BB962C8B-B14F-4D97-AF65-F5344CB8AC3E}">
        <p14:creationId xmlns:p14="http://schemas.microsoft.com/office/powerpoint/2010/main" val="298464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pxhere.com/th/photo/774003" TargetMode="External"/><Relationship Id="rId7" Type="http://schemas.openxmlformats.org/officeDocument/2006/relationships/hyperlink" Target="https://pixabay.com/en/bricks-chairs-classroom-empty-2181920/"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hyperlink" Target="https://pxhere.com/ko/photo/1222099" TargetMode="External"/><Relationship Id="rId4" Type="http://schemas.openxmlformats.org/officeDocument/2006/relationships/image" Target="../media/image2.jpeg"/><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s/_rels/slide1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8.svg"/></Relationships>
</file>

<file path=ppt/slides/_rels/slide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81.svg"/></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83.png"/><Relationship Id="rId7" Type="http://schemas.openxmlformats.org/officeDocument/2006/relationships/image" Target="../media/image45.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84.svg"/></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87.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2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067A757-AE1E-CB00-FFAE-23A6BF5941E1}"/>
              </a:ext>
            </a:extLst>
          </p:cNvPr>
          <p:cNvSpPr/>
          <p:nvPr/>
        </p:nvSpPr>
        <p:spPr>
          <a:xfrm>
            <a:off x="2726423" y="1731400"/>
            <a:ext cx="9465578"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E2FA8ED9-6B63-DB84-6114-2BC2FA7C14AA}"/>
              </a:ext>
            </a:extLst>
          </p:cNvPr>
          <p:cNvSpPr/>
          <p:nvPr/>
        </p:nvSpPr>
        <p:spPr>
          <a:xfrm>
            <a:off x="0" y="0"/>
            <a:ext cx="9378892" cy="484458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71ECC24-D856-0DD1-E8D5-1AE8B63AF5A2}"/>
              </a:ext>
            </a:extLst>
          </p:cNvPr>
          <p:cNvSpPr/>
          <p:nvPr/>
        </p:nvSpPr>
        <p:spPr>
          <a:xfrm>
            <a:off x="2726423" y="1731400"/>
            <a:ext cx="6652469" cy="311318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a:extLst>
              <a:ext uri="{FF2B5EF4-FFF2-40B4-BE49-F238E27FC236}">
                <a16:creationId xmlns:a16="http://schemas.microsoft.com/office/drawing/2014/main" id="{5A9AB357-6BEB-2DB7-8BC9-84A2FDEEBF8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145" r="4704"/>
          <a:stretch/>
        </p:blipFill>
        <p:spPr>
          <a:xfrm>
            <a:off x="9378892" y="-1"/>
            <a:ext cx="2813108" cy="1731401"/>
          </a:xfrm>
          <a:prstGeom prst="rect">
            <a:avLst/>
          </a:prstGeom>
          <a:ln w="38100">
            <a:solidFill>
              <a:schemeClr val="tx1"/>
            </a:solidFill>
          </a:ln>
        </p:spPr>
      </p:pic>
      <p:sp>
        <p:nvSpPr>
          <p:cNvPr id="28" name="TextBox 27">
            <a:extLst>
              <a:ext uri="{FF2B5EF4-FFF2-40B4-BE49-F238E27FC236}">
                <a16:creationId xmlns:a16="http://schemas.microsoft.com/office/drawing/2014/main" id="{3041E727-E0D5-B132-B529-2C454A6EEAD8}"/>
              </a:ext>
            </a:extLst>
          </p:cNvPr>
          <p:cNvSpPr txBox="1"/>
          <p:nvPr/>
        </p:nvSpPr>
        <p:spPr>
          <a:xfrm>
            <a:off x="6350465" y="5303059"/>
            <a:ext cx="5249086" cy="1077218"/>
          </a:xfrm>
          <a:prstGeom prst="rect">
            <a:avLst/>
          </a:prstGeom>
          <a:noFill/>
        </p:spPr>
        <p:txBody>
          <a:bodyPr wrap="square" rtlCol="0">
            <a:spAutoFit/>
          </a:bodyPr>
          <a:lstStyle/>
          <a:p>
            <a:r>
              <a:rPr lang="en-IN" sz="3200" b="1" dirty="0">
                <a:ln w="19050">
                  <a:solidFill>
                    <a:schemeClr val="tx1"/>
                  </a:solidFill>
                </a:ln>
                <a:solidFill>
                  <a:schemeClr val="bg1"/>
                </a:solidFill>
                <a:latin typeface="Comic Sans MS" panose="030F0702030302020204" pitchFamily="66" charset="0"/>
              </a:rPr>
              <a:t>STUDENTS DATABASE MANAGEMENT SYSTEM </a:t>
            </a:r>
          </a:p>
        </p:txBody>
      </p:sp>
      <p:sp>
        <p:nvSpPr>
          <p:cNvPr id="29" name="TextBox 28">
            <a:extLst>
              <a:ext uri="{FF2B5EF4-FFF2-40B4-BE49-F238E27FC236}">
                <a16:creationId xmlns:a16="http://schemas.microsoft.com/office/drawing/2014/main" id="{44CDEAA0-0ADC-94DA-96BE-54CB87A96A2B}"/>
              </a:ext>
            </a:extLst>
          </p:cNvPr>
          <p:cNvSpPr txBox="1"/>
          <p:nvPr/>
        </p:nvSpPr>
        <p:spPr>
          <a:xfrm>
            <a:off x="188564" y="149546"/>
            <a:ext cx="5907435" cy="769441"/>
          </a:xfrm>
          <a:prstGeom prst="rect">
            <a:avLst/>
          </a:prstGeom>
          <a:noFill/>
        </p:spPr>
        <p:txBody>
          <a:bodyPr wrap="square" rtlCol="0">
            <a:spAutoFit/>
          </a:bodyPr>
          <a:lstStyle/>
          <a:p>
            <a:r>
              <a:rPr lang="en-IN" sz="4400" b="1" dirty="0">
                <a:ln w="28575">
                  <a:solidFill>
                    <a:schemeClr val="tx1"/>
                  </a:solidFill>
                </a:ln>
                <a:solidFill>
                  <a:schemeClr val="bg1"/>
                </a:solidFill>
                <a:latin typeface="Comic Sans MS" panose="030F0702030302020204" pitchFamily="66" charset="0"/>
              </a:rPr>
              <a:t>MY SQL PROJECT</a:t>
            </a:r>
          </a:p>
        </p:txBody>
      </p:sp>
      <p:pic>
        <p:nvPicPr>
          <p:cNvPr id="31" name="Picture 30">
            <a:extLst>
              <a:ext uri="{FF2B5EF4-FFF2-40B4-BE49-F238E27FC236}">
                <a16:creationId xmlns:a16="http://schemas.microsoft.com/office/drawing/2014/main" id="{637AD71F-3425-C41C-8AAF-7A97C726ED3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4844589"/>
            <a:ext cx="2726423" cy="2013411"/>
          </a:xfrm>
          <a:prstGeom prst="rect">
            <a:avLst/>
          </a:prstGeom>
          <a:ln w="38100">
            <a:solidFill>
              <a:schemeClr val="tx1"/>
            </a:solidFill>
          </a:ln>
        </p:spPr>
      </p:pic>
      <p:sp>
        <p:nvSpPr>
          <p:cNvPr id="34" name="TextBox 33">
            <a:extLst>
              <a:ext uri="{FF2B5EF4-FFF2-40B4-BE49-F238E27FC236}">
                <a16:creationId xmlns:a16="http://schemas.microsoft.com/office/drawing/2014/main" id="{22A11EC2-AFDF-4AA9-6F59-71C1EA8075EC}"/>
              </a:ext>
            </a:extLst>
          </p:cNvPr>
          <p:cNvSpPr txBox="1"/>
          <p:nvPr/>
        </p:nvSpPr>
        <p:spPr>
          <a:xfrm>
            <a:off x="10008065" y="6400323"/>
            <a:ext cx="2348057" cy="400110"/>
          </a:xfrm>
          <a:prstGeom prst="rect">
            <a:avLst/>
          </a:prstGeom>
          <a:noFill/>
        </p:spPr>
        <p:txBody>
          <a:bodyPr wrap="square" rtlCol="0">
            <a:spAutoFit/>
          </a:bodyPr>
          <a:lstStyle/>
          <a:p>
            <a:r>
              <a:rPr lang="en-IN" sz="2000" b="1" dirty="0">
                <a:ln w="3175">
                  <a:solidFill>
                    <a:schemeClr val="tx1"/>
                  </a:solidFill>
                </a:ln>
                <a:solidFill>
                  <a:schemeClr val="bg1"/>
                </a:solidFill>
                <a:latin typeface="Comic Sans MS" panose="030F0702030302020204" pitchFamily="66" charset="0"/>
              </a:rPr>
              <a:t>- Nidhi Sawant</a:t>
            </a:r>
          </a:p>
        </p:txBody>
      </p:sp>
      <p:pic>
        <p:nvPicPr>
          <p:cNvPr id="16" name="Picture 15">
            <a:extLst>
              <a:ext uri="{FF2B5EF4-FFF2-40B4-BE49-F238E27FC236}">
                <a16:creationId xmlns:a16="http://schemas.microsoft.com/office/drawing/2014/main" id="{548D829F-07B2-44C6-A294-2E3C63AE375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b="15625"/>
          <a:stretch/>
        </p:blipFill>
        <p:spPr>
          <a:xfrm>
            <a:off x="2631346" y="1523047"/>
            <a:ext cx="6929306" cy="3634422"/>
          </a:xfrm>
          <a:prstGeom prst="rect">
            <a:avLst/>
          </a:prstGeom>
          <a:ln w="57150">
            <a:solidFill>
              <a:schemeClr val="tx1"/>
            </a:solidFill>
          </a:ln>
        </p:spPr>
      </p:pic>
      <p:pic>
        <p:nvPicPr>
          <p:cNvPr id="3" name="Graphic 2" descr="Laptop with phone and calculator">
            <a:extLst>
              <a:ext uri="{FF2B5EF4-FFF2-40B4-BE49-F238E27FC236}">
                <a16:creationId xmlns:a16="http://schemas.microsoft.com/office/drawing/2014/main" id="{17F77F53-BA50-7F9E-3B0B-8D6414A170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0442506">
            <a:off x="262906" y="1003436"/>
            <a:ext cx="1917473" cy="1917473"/>
          </a:xfrm>
          <a:prstGeom prst="rect">
            <a:avLst/>
          </a:prstGeom>
        </p:spPr>
      </p:pic>
    </p:spTree>
    <p:extLst>
      <p:ext uri="{BB962C8B-B14F-4D97-AF65-F5344CB8AC3E}">
        <p14:creationId xmlns:p14="http://schemas.microsoft.com/office/powerpoint/2010/main" val="1550737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EC4B6-000A-D23E-F032-C4138809699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0E59904-46EE-1AA8-E4F9-121C900A6A95}"/>
              </a:ext>
            </a:extLst>
          </p:cNvPr>
          <p:cNvSpPr/>
          <p:nvPr/>
        </p:nvSpPr>
        <p:spPr>
          <a:xfrm>
            <a:off x="2510283" y="80015"/>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7367216F-11EB-A554-2F0C-7D7DE8A8155D}"/>
              </a:ext>
            </a:extLst>
          </p:cNvPr>
          <p:cNvSpPr/>
          <p:nvPr/>
        </p:nvSpPr>
        <p:spPr>
          <a:xfrm rot="5400000">
            <a:off x="65225" y="42644"/>
            <a:ext cx="6508947"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6157CBD-FD8E-C5AC-A3FF-29167BDDA5BB}"/>
              </a:ext>
            </a:extLst>
          </p:cNvPr>
          <p:cNvSpPr txBox="1"/>
          <p:nvPr/>
        </p:nvSpPr>
        <p:spPr>
          <a:xfrm>
            <a:off x="6947166" y="685149"/>
            <a:ext cx="5673533" cy="2062809"/>
          </a:xfrm>
          <a:prstGeom prst="rect">
            <a:avLst/>
          </a:prstGeom>
          <a:noFill/>
        </p:spPr>
        <p:txBody>
          <a:bodyPr wrap="square" rtlCol="0">
            <a:spAutoFit/>
          </a:bodyPr>
          <a:lstStyle/>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 FROM </a:t>
            </a:r>
            <a:r>
              <a:rPr lang="en-US" sz="36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Extra_Courses</a:t>
            </a: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WHERE Duration &gt; 3;</a:t>
            </a:r>
          </a:p>
        </p:txBody>
      </p:sp>
      <p:sp>
        <p:nvSpPr>
          <p:cNvPr id="7" name="Rectangle 6">
            <a:extLst>
              <a:ext uri="{FF2B5EF4-FFF2-40B4-BE49-F238E27FC236}">
                <a16:creationId xmlns:a16="http://schemas.microsoft.com/office/drawing/2014/main" id="{92B821F8-A5BB-B72B-C3B7-60AD6E034D2B}"/>
              </a:ext>
            </a:extLst>
          </p:cNvPr>
          <p:cNvSpPr/>
          <p:nvPr/>
        </p:nvSpPr>
        <p:spPr>
          <a:xfrm>
            <a:off x="3261193" y="3338972"/>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1B4D91E-DE17-E168-5E7C-0374463B57E7}"/>
              </a:ext>
            </a:extLst>
          </p:cNvPr>
          <p:cNvSpPr txBox="1"/>
          <p:nvPr/>
        </p:nvSpPr>
        <p:spPr>
          <a:xfrm>
            <a:off x="3678791" y="3750161"/>
            <a:ext cx="5673533" cy="2167773"/>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Q6. Retrieve all courses that last longer than 3 months</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1C9C958-7F8D-B56C-2510-208B80EA5B65}"/>
              </a:ext>
            </a:extLst>
          </p:cNvPr>
          <p:cNvPicPr>
            <a:picLocks noChangeAspect="1"/>
          </p:cNvPicPr>
          <p:nvPr/>
        </p:nvPicPr>
        <p:blipFill>
          <a:blip r:embed="rId2">
            <a:extLst>
              <a:ext uri="{28A0092B-C50C-407E-A947-70E740481C1C}">
                <a14:useLocalDpi xmlns:a14="http://schemas.microsoft.com/office/drawing/2010/main" val="0"/>
              </a:ext>
            </a:extLst>
          </a:blip>
          <a:srcRect r="40639"/>
          <a:stretch/>
        </p:blipFill>
        <p:spPr bwMode="auto">
          <a:xfrm>
            <a:off x="379767" y="735841"/>
            <a:ext cx="5879861" cy="2229364"/>
          </a:xfrm>
          <a:prstGeom prst="rect">
            <a:avLst/>
          </a:prstGeom>
          <a:noFill/>
          <a:ln>
            <a:noFill/>
          </a:ln>
        </p:spPr>
      </p:pic>
      <p:pic>
        <p:nvPicPr>
          <p:cNvPr id="10" name="Graphic 9" descr="Clock with solid fill">
            <a:extLst>
              <a:ext uri="{FF2B5EF4-FFF2-40B4-BE49-F238E27FC236}">
                <a16:creationId xmlns:a16="http://schemas.microsoft.com/office/drawing/2014/main" id="{B2A5D5C8-1891-2F1D-CB69-CC4D31DD6E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4158" y="2716760"/>
            <a:ext cx="1195878" cy="1195878"/>
          </a:xfrm>
          <a:prstGeom prst="rect">
            <a:avLst/>
          </a:prstGeom>
        </p:spPr>
      </p:pic>
      <p:pic>
        <p:nvPicPr>
          <p:cNvPr id="18" name="Graphic 17" descr="Stack of books with pear">
            <a:extLst>
              <a:ext uri="{FF2B5EF4-FFF2-40B4-BE49-F238E27FC236}">
                <a16:creationId xmlns:a16="http://schemas.microsoft.com/office/drawing/2014/main" id="{8791701B-75B6-BD2C-8A82-D5474C131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234" y="3314699"/>
            <a:ext cx="3338972" cy="3338972"/>
          </a:xfrm>
          <a:prstGeom prst="rect">
            <a:avLst/>
          </a:prstGeom>
        </p:spPr>
      </p:pic>
      <p:pic>
        <p:nvPicPr>
          <p:cNvPr id="20" name="Graphic 19" descr="A calculator">
            <a:extLst>
              <a:ext uri="{FF2B5EF4-FFF2-40B4-BE49-F238E27FC236}">
                <a16:creationId xmlns:a16="http://schemas.microsoft.com/office/drawing/2014/main" id="{4E342AF5-11D5-FA78-BC26-B632954473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61114">
            <a:off x="9385068" y="4424828"/>
            <a:ext cx="2806931" cy="2806931"/>
          </a:xfrm>
          <a:prstGeom prst="rect">
            <a:avLst/>
          </a:prstGeom>
        </p:spPr>
      </p:pic>
    </p:spTree>
    <p:extLst>
      <p:ext uri="{BB962C8B-B14F-4D97-AF65-F5344CB8AC3E}">
        <p14:creationId xmlns:p14="http://schemas.microsoft.com/office/powerpoint/2010/main" val="3765123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2969E-4205-3781-00C9-4991F1CCFF6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2DDD7C9-A686-14CC-76E7-24C4759C6DB6}"/>
              </a:ext>
            </a:extLst>
          </p:cNvPr>
          <p:cNvSpPr/>
          <p:nvPr/>
        </p:nvSpPr>
        <p:spPr>
          <a:xfrm rot="5400000">
            <a:off x="5967526" y="1206999"/>
            <a:ext cx="6627985"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6283AE0-BD4D-BE42-20B6-BBBE845A4AA3}"/>
              </a:ext>
            </a:extLst>
          </p:cNvPr>
          <p:cNvSpPr/>
          <p:nvPr/>
        </p:nvSpPr>
        <p:spPr>
          <a:xfrm rot="5400000">
            <a:off x="363091" y="-100764"/>
            <a:ext cx="6222133"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00B651B-6D17-3FFA-A199-2F96E6A49EEB}"/>
              </a:ext>
            </a:extLst>
          </p:cNvPr>
          <p:cNvSpPr/>
          <p:nvPr/>
        </p:nvSpPr>
        <p:spPr>
          <a:xfrm>
            <a:off x="3547471" y="367030"/>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BB3CDC9-F1C0-3BD7-9292-F74EAFC7C6D3}"/>
              </a:ext>
            </a:extLst>
          </p:cNvPr>
          <p:cNvSpPr txBox="1"/>
          <p:nvPr/>
        </p:nvSpPr>
        <p:spPr>
          <a:xfrm>
            <a:off x="4297599" y="750443"/>
            <a:ext cx="5673533" cy="2167773"/>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Q7. What is the average percentage of students</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805AAFB1-1C54-1557-56AA-22DE6EE83A5F}"/>
              </a:ext>
            </a:extLst>
          </p:cNvPr>
          <p:cNvSpPr txBox="1"/>
          <p:nvPr/>
        </p:nvSpPr>
        <p:spPr>
          <a:xfrm>
            <a:off x="7134365" y="3894858"/>
            <a:ext cx="4280645" cy="2062809"/>
          </a:xfrm>
          <a:prstGeom prst="rect">
            <a:avLst/>
          </a:prstGeom>
          <a:noFill/>
        </p:spPr>
        <p:txBody>
          <a:bodyPr wrap="square" rtlCol="0">
            <a:spAutoFit/>
          </a:bodyPr>
          <a:lstStyle/>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AVG(Percentage) </a:t>
            </a:r>
          </a:p>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Score;</a:t>
            </a:r>
          </a:p>
        </p:txBody>
      </p:sp>
      <p:pic>
        <p:nvPicPr>
          <p:cNvPr id="11" name="Picture 10">
            <a:extLst>
              <a:ext uri="{FF2B5EF4-FFF2-40B4-BE49-F238E27FC236}">
                <a16:creationId xmlns:a16="http://schemas.microsoft.com/office/drawing/2014/main" id="{8693BD5C-00D0-3C7F-27C4-4B2956C408E1}"/>
              </a:ext>
            </a:extLst>
          </p:cNvPr>
          <p:cNvPicPr>
            <a:picLocks noChangeAspect="1"/>
          </p:cNvPicPr>
          <p:nvPr/>
        </p:nvPicPr>
        <p:blipFill>
          <a:blip r:embed="rId2">
            <a:extLst>
              <a:ext uri="{28A0092B-C50C-407E-A947-70E740481C1C}">
                <a14:useLocalDpi xmlns:a14="http://schemas.microsoft.com/office/drawing/2010/main" val="0"/>
              </a:ext>
            </a:extLst>
          </a:blip>
          <a:srcRect r="64806" b="6153"/>
          <a:stretch/>
        </p:blipFill>
        <p:spPr bwMode="auto">
          <a:xfrm>
            <a:off x="573472" y="3795142"/>
            <a:ext cx="4852777" cy="2058517"/>
          </a:xfrm>
          <a:prstGeom prst="rect">
            <a:avLst/>
          </a:prstGeom>
          <a:noFill/>
          <a:ln>
            <a:noFill/>
          </a:ln>
        </p:spPr>
      </p:pic>
      <p:pic>
        <p:nvPicPr>
          <p:cNvPr id="17" name="Graphic 16" descr="Classroom with solid fill">
            <a:extLst>
              <a:ext uri="{FF2B5EF4-FFF2-40B4-BE49-F238E27FC236}">
                <a16:creationId xmlns:a16="http://schemas.microsoft.com/office/drawing/2014/main" id="{87F15B36-7E44-6128-6510-CAE85F627C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3237" y="666123"/>
            <a:ext cx="1168206" cy="1168206"/>
          </a:xfrm>
          <a:prstGeom prst="rect">
            <a:avLst/>
          </a:prstGeom>
        </p:spPr>
      </p:pic>
      <p:pic>
        <p:nvPicPr>
          <p:cNvPr id="19" name="Graphic 18" descr="An open book">
            <a:extLst>
              <a:ext uri="{FF2B5EF4-FFF2-40B4-BE49-F238E27FC236}">
                <a16:creationId xmlns:a16="http://schemas.microsoft.com/office/drawing/2014/main" id="{5516FE82-FA55-3998-FED4-ACBDDCE89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218071">
            <a:off x="135210" y="145463"/>
            <a:ext cx="3377731" cy="3377731"/>
          </a:xfrm>
          <a:prstGeom prst="rect">
            <a:avLst/>
          </a:prstGeom>
        </p:spPr>
      </p:pic>
    </p:spTree>
    <p:extLst>
      <p:ext uri="{BB962C8B-B14F-4D97-AF65-F5344CB8AC3E}">
        <p14:creationId xmlns:p14="http://schemas.microsoft.com/office/powerpoint/2010/main" val="3020017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F1EF9-39C6-C0E1-AD28-FDD1BC07A55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146738F-91DF-2E15-0A82-F4F29D89B668}"/>
              </a:ext>
            </a:extLst>
          </p:cNvPr>
          <p:cNvSpPr/>
          <p:nvPr/>
        </p:nvSpPr>
        <p:spPr>
          <a:xfrm>
            <a:off x="202367" y="1969969"/>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38E6AB3-E044-7BFA-6904-A32C07C3B6AB}"/>
              </a:ext>
            </a:extLst>
          </p:cNvPr>
          <p:cNvSpPr/>
          <p:nvPr/>
        </p:nvSpPr>
        <p:spPr>
          <a:xfrm rot="5400000">
            <a:off x="5325102" y="193469"/>
            <a:ext cx="6905402"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8506670-A810-8476-0919-673D1653588C}"/>
              </a:ext>
            </a:extLst>
          </p:cNvPr>
          <p:cNvSpPr txBox="1"/>
          <p:nvPr/>
        </p:nvSpPr>
        <p:spPr>
          <a:xfrm>
            <a:off x="304269" y="3601564"/>
            <a:ext cx="5673533" cy="2348400"/>
          </a:xfrm>
          <a:prstGeom prst="rect">
            <a:avLst/>
          </a:prstGeom>
          <a:noFill/>
        </p:spPr>
        <p:txBody>
          <a:bodyPr wrap="square" rtlCol="0">
            <a:spAutoFit/>
          </a:bodyPr>
          <a:lstStyle/>
          <a:p>
            <a:pP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28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course_id</a:t>
            </a: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COUNT(*) AS </a:t>
            </a:r>
            <a:r>
              <a:rPr lang="en-US" sz="28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Student_Count</a:t>
            </a: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a:t>
            </a:r>
          </a:p>
          <a:p>
            <a:pP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GROUP BY </a:t>
            </a:r>
            <a:r>
              <a:rPr lang="en-US" sz="28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course_id</a:t>
            </a: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p>
        </p:txBody>
      </p:sp>
      <p:sp>
        <p:nvSpPr>
          <p:cNvPr id="7" name="Rectangle 6">
            <a:extLst>
              <a:ext uri="{FF2B5EF4-FFF2-40B4-BE49-F238E27FC236}">
                <a16:creationId xmlns:a16="http://schemas.microsoft.com/office/drawing/2014/main" id="{41F49AEB-16BB-8D9B-CED9-E186BD62AE40}"/>
              </a:ext>
            </a:extLst>
          </p:cNvPr>
          <p:cNvSpPr/>
          <p:nvPr/>
        </p:nvSpPr>
        <p:spPr>
          <a:xfrm>
            <a:off x="513731" y="63554"/>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DC454EE8-64E3-27D7-7882-8A084DCF56A9}"/>
              </a:ext>
            </a:extLst>
          </p:cNvPr>
          <p:cNvSpPr txBox="1"/>
          <p:nvPr/>
        </p:nvSpPr>
        <p:spPr>
          <a:xfrm>
            <a:off x="813219" y="590806"/>
            <a:ext cx="5673533" cy="1960217"/>
          </a:xfrm>
          <a:prstGeom prst="rect">
            <a:avLst/>
          </a:prstGeom>
          <a:noFill/>
        </p:spPr>
        <p:txBody>
          <a:bodyPr wrap="square" rtlCol="0">
            <a:spAutoFit/>
          </a:bodyPr>
          <a:lstStyle/>
          <a:p>
            <a:pPr>
              <a:lnSpc>
                <a:spcPct val="115000"/>
              </a:lnSpc>
              <a:spcAft>
                <a:spcPts val="800"/>
              </a:spcAft>
            </a:pPr>
            <a:r>
              <a:rPr lang="en-US"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Q8. Find the total number of students enrolled in each course</a:t>
            </a:r>
            <a:r>
              <a:rPr lang="en-IN"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CD1B4A1-5EA4-CD77-9B78-31FE2A0A99CB}"/>
              </a:ext>
            </a:extLst>
          </p:cNvPr>
          <p:cNvPicPr>
            <a:picLocks noChangeAspect="1"/>
          </p:cNvPicPr>
          <p:nvPr/>
        </p:nvPicPr>
        <p:blipFill>
          <a:blip r:embed="rId2">
            <a:extLst>
              <a:ext uri="{28A0092B-C50C-407E-A947-70E740481C1C}">
                <a14:useLocalDpi xmlns:a14="http://schemas.microsoft.com/office/drawing/2010/main" val="0"/>
              </a:ext>
            </a:extLst>
          </a:blip>
          <a:srcRect r="62921"/>
          <a:stretch/>
        </p:blipFill>
        <p:spPr bwMode="auto">
          <a:xfrm>
            <a:off x="7113725" y="1257825"/>
            <a:ext cx="3721045" cy="4852370"/>
          </a:xfrm>
          <a:prstGeom prst="rect">
            <a:avLst/>
          </a:prstGeom>
          <a:noFill/>
          <a:ln>
            <a:noFill/>
          </a:ln>
        </p:spPr>
      </p:pic>
      <p:pic>
        <p:nvPicPr>
          <p:cNvPr id="13" name="Graphic 12" descr="Group of people with solid fill">
            <a:extLst>
              <a:ext uri="{FF2B5EF4-FFF2-40B4-BE49-F238E27FC236}">
                <a16:creationId xmlns:a16="http://schemas.microsoft.com/office/drawing/2014/main" id="{B802268F-F4D6-0E5D-1882-E217AB57EC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6271" y="4960530"/>
            <a:ext cx="1683457" cy="1683457"/>
          </a:xfrm>
          <a:prstGeom prst="rect">
            <a:avLst/>
          </a:prstGeom>
        </p:spPr>
      </p:pic>
      <p:pic>
        <p:nvPicPr>
          <p:cNvPr id="5" name="Graphic 4" descr="Books on shelf with solid fill">
            <a:extLst>
              <a:ext uri="{FF2B5EF4-FFF2-40B4-BE49-F238E27FC236}">
                <a16:creationId xmlns:a16="http://schemas.microsoft.com/office/drawing/2014/main" id="{A13248B7-67C1-4BCC-900D-57102D52C5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75754" y="-32987"/>
            <a:ext cx="1290812" cy="1290812"/>
          </a:xfrm>
          <a:prstGeom prst="rect">
            <a:avLst/>
          </a:prstGeom>
        </p:spPr>
      </p:pic>
    </p:spTree>
    <p:extLst>
      <p:ext uri="{BB962C8B-B14F-4D97-AF65-F5344CB8AC3E}">
        <p14:creationId xmlns:p14="http://schemas.microsoft.com/office/powerpoint/2010/main" val="2395972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4CD3F-E642-C938-9804-62A9E1D2BE2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A3BCA6E-2417-5563-B4D7-A822415745D4}"/>
              </a:ext>
            </a:extLst>
          </p:cNvPr>
          <p:cNvSpPr/>
          <p:nvPr/>
        </p:nvSpPr>
        <p:spPr>
          <a:xfrm>
            <a:off x="3231517" y="68093"/>
            <a:ext cx="8773106" cy="669087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790C98A-6E57-7F1F-54BD-B6D69BA742EC}"/>
              </a:ext>
            </a:extLst>
          </p:cNvPr>
          <p:cNvSpPr/>
          <p:nvPr/>
        </p:nvSpPr>
        <p:spPr>
          <a:xfrm rot="5400000">
            <a:off x="-302554" y="576763"/>
            <a:ext cx="6483246" cy="567353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6ABD9E4-FC6A-2ECB-B34E-9F92E89C0666}"/>
              </a:ext>
            </a:extLst>
          </p:cNvPr>
          <p:cNvSpPr/>
          <p:nvPr/>
        </p:nvSpPr>
        <p:spPr>
          <a:xfrm>
            <a:off x="4925793" y="177555"/>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F0C6B74-CB50-5F33-D31F-E03F19D21F31}"/>
              </a:ext>
            </a:extLst>
          </p:cNvPr>
          <p:cNvSpPr txBox="1"/>
          <p:nvPr/>
        </p:nvSpPr>
        <p:spPr>
          <a:xfrm>
            <a:off x="5320200" y="500946"/>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Q9. List students along with their scores and corresponding grades</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1A212E4A-F2A2-1B36-3C01-DDA0604BF1C3}"/>
              </a:ext>
            </a:extLst>
          </p:cNvPr>
          <p:cNvSpPr txBox="1"/>
          <p:nvPr/>
        </p:nvSpPr>
        <p:spPr>
          <a:xfrm>
            <a:off x="6053463" y="3577475"/>
            <a:ext cx="5673533" cy="2919582"/>
          </a:xfrm>
          <a:prstGeom prst="rect">
            <a:avLst/>
          </a:prstGeom>
          <a:noFill/>
        </p:spPr>
        <p:txBody>
          <a:bodyPr wrap="square" rtlCol="0">
            <a:spAutoFit/>
          </a:bodyPr>
          <a:lstStyle/>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distinct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S.Student_Id</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S.Fname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S.Lname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SC.Grades</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Score as SC </a:t>
            </a:r>
          </a:p>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USING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student_id</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p>
        </p:txBody>
      </p:sp>
      <p:pic>
        <p:nvPicPr>
          <p:cNvPr id="2" name="Picture 1">
            <a:extLst>
              <a:ext uri="{FF2B5EF4-FFF2-40B4-BE49-F238E27FC236}">
                <a16:creationId xmlns:a16="http://schemas.microsoft.com/office/drawing/2014/main" id="{91004FE1-1878-27BC-5D6F-42AC4D5B2744}"/>
              </a:ext>
            </a:extLst>
          </p:cNvPr>
          <p:cNvPicPr>
            <a:picLocks noChangeAspect="1"/>
          </p:cNvPicPr>
          <p:nvPr/>
        </p:nvPicPr>
        <p:blipFill>
          <a:blip r:embed="rId2">
            <a:extLst>
              <a:ext uri="{28A0092B-C50C-407E-A947-70E740481C1C}">
                <a14:useLocalDpi xmlns:a14="http://schemas.microsoft.com/office/drawing/2010/main" val="0"/>
              </a:ext>
            </a:extLst>
          </a:blip>
          <a:srcRect r="33536"/>
          <a:stretch/>
        </p:blipFill>
        <p:spPr bwMode="auto">
          <a:xfrm>
            <a:off x="848303" y="1010519"/>
            <a:ext cx="4448706" cy="5486538"/>
          </a:xfrm>
          <a:prstGeom prst="rect">
            <a:avLst/>
          </a:prstGeom>
          <a:noFill/>
          <a:ln>
            <a:noFill/>
          </a:ln>
        </p:spPr>
      </p:pic>
      <p:pic>
        <p:nvPicPr>
          <p:cNvPr id="9" name="Graphic 8" descr="List with solid fill">
            <a:extLst>
              <a:ext uri="{FF2B5EF4-FFF2-40B4-BE49-F238E27FC236}">
                <a16:creationId xmlns:a16="http://schemas.microsoft.com/office/drawing/2014/main" id="{6444A195-93CB-BF6F-EF80-AAB273D1A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59219">
            <a:off x="40161" y="67473"/>
            <a:ext cx="1569901" cy="1569901"/>
          </a:xfrm>
          <a:prstGeom prst="rect">
            <a:avLst/>
          </a:prstGeom>
        </p:spPr>
      </p:pic>
      <p:pic>
        <p:nvPicPr>
          <p:cNvPr id="12" name="Graphic 11" descr="Closed book with solid fill">
            <a:extLst>
              <a:ext uri="{FF2B5EF4-FFF2-40B4-BE49-F238E27FC236}">
                <a16:creationId xmlns:a16="http://schemas.microsoft.com/office/drawing/2014/main" id="{7D96A2D4-1D05-5ECF-788F-30750753B9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9236" y="5118579"/>
            <a:ext cx="1536574" cy="1536574"/>
          </a:xfrm>
          <a:prstGeom prst="rect">
            <a:avLst/>
          </a:prstGeom>
        </p:spPr>
      </p:pic>
    </p:spTree>
    <p:extLst>
      <p:ext uri="{BB962C8B-B14F-4D97-AF65-F5344CB8AC3E}">
        <p14:creationId xmlns:p14="http://schemas.microsoft.com/office/powerpoint/2010/main" val="196012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C15E9-2D4F-738E-B73C-A5EEDBA512A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56FE6EA-65CB-8192-CEF4-5E4B1CEB4272}"/>
              </a:ext>
            </a:extLst>
          </p:cNvPr>
          <p:cNvSpPr/>
          <p:nvPr/>
        </p:nvSpPr>
        <p:spPr>
          <a:xfrm rot="5400000">
            <a:off x="5967526" y="1206999"/>
            <a:ext cx="6627985"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317A5F6-0301-B278-9319-9F8ECBC41EDC}"/>
              </a:ext>
            </a:extLst>
          </p:cNvPr>
          <p:cNvSpPr/>
          <p:nvPr/>
        </p:nvSpPr>
        <p:spPr>
          <a:xfrm rot="5400000">
            <a:off x="363091" y="-100764"/>
            <a:ext cx="6222133"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D42FF05-2C9C-2C8C-E565-77CD15BD891F}"/>
              </a:ext>
            </a:extLst>
          </p:cNvPr>
          <p:cNvSpPr/>
          <p:nvPr/>
        </p:nvSpPr>
        <p:spPr>
          <a:xfrm>
            <a:off x="3547471" y="367030"/>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54D5576-4DB2-E34D-E71C-1D512F160B37}"/>
              </a:ext>
            </a:extLst>
          </p:cNvPr>
          <p:cNvSpPr txBox="1"/>
          <p:nvPr/>
        </p:nvSpPr>
        <p:spPr>
          <a:xfrm>
            <a:off x="4297599" y="750443"/>
            <a:ext cx="5673533" cy="2597314"/>
          </a:xfrm>
          <a:prstGeom prst="rect">
            <a:avLst/>
          </a:prstGeom>
          <a:noFill/>
        </p:spPr>
        <p:txBody>
          <a:bodyPr wrap="square" rtlCol="0">
            <a:spAutoFit/>
          </a:bodyPr>
          <a:lstStyle/>
          <a:p>
            <a:pPr>
              <a:lnSpc>
                <a:spcPct val="115000"/>
              </a:lnSpc>
              <a:spcAft>
                <a:spcPts val="800"/>
              </a:spcAft>
            </a:pPr>
            <a:r>
              <a:rPr lang="en-US"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Q10. Find the student with the lowest Percentage and display their details</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06BE4D4-FB7F-2B27-A3A1-A35430103DC9}"/>
              </a:ext>
            </a:extLst>
          </p:cNvPr>
          <p:cNvSpPr txBox="1"/>
          <p:nvPr/>
        </p:nvSpPr>
        <p:spPr>
          <a:xfrm>
            <a:off x="7134365" y="3894858"/>
            <a:ext cx="4280645" cy="2956194"/>
          </a:xfrm>
          <a:prstGeom prst="rect">
            <a:avLst/>
          </a:prstGeom>
          <a:noFill/>
        </p:spPr>
        <p:txBody>
          <a:bodyPr wrap="square" rtlCol="0">
            <a:spAutoFit/>
          </a:bodyPr>
          <a:lstStyle/>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S.Student_Id</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S.Fname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S.Lname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Score as SC ON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S.Student_Id</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SC.Student_id</a:t>
            </a:r>
            <a:endPar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ORDER BY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LIMIT 1;</a:t>
            </a:r>
          </a:p>
        </p:txBody>
      </p:sp>
      <p:pic>
        <p:nvPicPr>
          <p:cNvPr id="2" name="Picture 1">
            <a:extLst>
              <a:ext uri="{FF2B5EF4-FFF2-40B4-BE49-F238E27FC236}">
                <a16:creationId xmlns:a16="http://schemas.microsoft.com/office/drawing/2014/main" id="{B5F8DDDD-C7B4-E4EF-681F-19D6C2ECF49F}"/>
              </a:ext>
            </a:extLst>
          </p:cNvPr>
          <p:cNvPicPr>
            <a:picLocks noChangeAspect="1"/>
          </p:cNvPicPr>
          <p:nvPr/>
        </p:nvPicPr>
        <p:blipFill>
          <a:blip r:embed="rId2">
            <a:extLst>
              <a:ext uri="{28A0092B-C50C-407E-A947-70E740481C1C}">
                <a14:useLocalDpi xmlns:a14="http://schemas.microsoft.com/office/drawing/2010/main" val="0"/>
              </a:ext>
            </a:extLst>
          </a:blip>
          <a:srcRect r="41499" b="-2911"/>
          <a:stretch/>
        </p:blipFill>
        <p:spPr bwMode="auto">
          <a:xfrm>
            <a:off x="573472" y="4202157"/>
            <a:ext cx="5613548" cy="1406368"/>
          </a:xfrm>
          <a:prstGeom prst="rect">
            <a:avLst/>
          </a:prstGeom>
          <a:noFill/>
          <a:ln>
            <a:noFill/>
          </a:ln>
        </p:spPr>
      </p:pic>
      <p:pic>
        <p:nvPicPr>
          <p:cNvPr id="8" name="Graphic 7" descr="Bar graph with downward trend with solid fill">
            <a:extLst>
              <a:ext uri="{FF2B5EF4-FFF2-40B4-BE49-F238E27FC236}">
                <a16:creationId xmlns:a16="http://schemas.microsoft.com/office/drawing/2014/main" id="{03369C9E-6394-381C-4047-BDE6A12EF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4091" y="635867"/>
            <a:ext cx="1615831" cy="1615831"/>
          </a:xfrm>
          <a:prstGeom prst="rect">
            <a:avLst/>
          </a:prstGeom>
        </p:spPr>
      </p:pic>
      <p:pic>
        <p:nvPicPr>
          <p:cNvPr id="12" name="Graphic 11" descr="Group with solid fill">
            <a:extLst>
              <a:ext uri="{FF2B5EF4-FFF2-40B4-BE49-F238E27FC236}">
                <a16:creationId xmlns:a16="http://schemas.microsoft.com/office/drawing/2014/main" id="{038B84A2-D6C6-F01F-8835-112ACF2788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7381" y="185716"/>
            <a:ext cx="1251147" cy="1251147"/>
          </a:xfrm>
          <a:prstGeom prst="rect">
            <a:avLst/>
          </a:prstGeom>
        </p:spPr>
      </p:pic>
      <p:pic>
        <p:nvPicPr>
          <p:cNvPr id="14" name="Graphic 13" descr="Arrow: Straight with solid fill">
            <a:extLst>
              <a:ext uri="{FF2B5EF4-FFF2-40B4-BE49-F238E27FC236}">
                <a16:creationId xmlns:a16="http://schemas.microsoft.com/office/drawing/2014/main" id="{8D72FA0B-2842-5872-7080-F47B7B98CC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310690">
            <a:off x="5398995" y="3650732"/>
            <a:ext cx="914400" cy="914400"/>
          </a:xfrm>
          <a:prstGeom prst="rect">
            <a:avLst/>
          </a:prstGeom>
        </p:spPr>
      </p:pic>
    </p:spTree>
    <p:extLst>
      <p:ext uri="{BB962C8B-B14F-4D97-AF65-F5344CB8AC3E}">
        <p14:creationId xmlns:p14="http://schemas.microsoft.com/office/powerpoint/2010/main" val="1222808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1A967-A33D-36AC-2326-6C6F4316F1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7A1F767-D716-8214-1F70-7B48E990AF20}"/>
              </a:ext>
            </a:extLst>
          </p:cNvPr>
          <p:cNvSpPr/>
          <p:nvPr/>
        </p:nvSpPr>
        <p:spPr>
          <a:xfrm>
            <a:off x="2510283" y="80015"/>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23FF1304-A007-D5F1-FD5D-3E2AB219C02B}"/>
              </a:ext>
            </a:extLst>
          </p:cNvPr>
          <p:cNvSpPr/>
          <p:nvPr/>
        </p:nvSpPr>
        <p:spPr>
          <a:xfrm rot="5400000">
            <a:off x="65225" y="42644"/>
            <a:ext cx="6508947"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D5D037-5538-60A2-8CA6-4D2BD880F746}"/>
              </a:ext>
            </a:extLst>
          </p:cNvPr>
          <p:cNvSpPr txBox="1"/>
          <p:nvPr/>
        </p:nvSpPr>
        <p:spPr>
          <a:xfrm>
            <a:off x="6744799" y="499701"/>
            <a:ext cx="5673533" cy="2602251"/>
          </a:xfrm>
          <a:prstGeom prst="rect">
            <a:avLst/>
          </a:prstGeom>
          <a:noFill/>
        </p:spPr>
        <p:txBody>
          <a:bodyPr wrap="square" rtlCol="0">
            <a:spAutoFit/>
          </a:bodyPr>
          <a:lstStyle/>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S.Fname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S.Lname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Score as SC ON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S.Student_Id</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SC.Student_id</a:t>
            </a:r>
            <a:endPar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ORDER BY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DESC</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limit 1;</a:t>
            </a:r>
          </a:p>
        </p:txBody>
      </p:sp>
      <p:sp>
        <p:nvSpPr>
          <p:cNvPr id="7" name="Rectangle 6">
            <a:extLst>
              <a:ext uri="{FF2B5EF4-FFF2-40B4-BE49-F238E27FC236}">
                <a16:creationId xmlns:a16="http://schemas.microsoft.com/office/drawing/2014/main" id="{CE0C0EB5-36DD-B75F-0062-BE6AA3A01174}"/>
              </a:ext>
            </a:extLst>
          </p:cNvPr>
          <p:cNvSpPr/>
          <p:nvPr/>
        </p:nvSpPr>
        <p:spPr>
          <a:xfrm>
            <a:off x="3261193" y="3338972"/>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0296ECB6-619D-B115-3AB6-7028D63E37C3}"/>
              </a:ext>
            </a:extLst>
          </p:cNvPr>
          <p:cNvSpPr txBox="1"/>
          <p:nvPr/>
        </p:nvSpPr>
        <p:spPr>
          <a:xfrm>
            <a:off x="3678791" y="3750161"/>
            <a:ext cx="5673533" cy="2167773"/>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Q11. Student who scored the highest percentage </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BD05863-4EF2-0240-4788-DB1A9E3073E7}"/>
              </a:ext>
            </a:extLst>
          </p:cNvPr>
          <p:cNvPicPr>
            <a:picLocks noChangeAspect="1"/>
          </p:cNvPicPr>
          <p:nvPr/>
        </p:nvPicPr>
        <p:blipFill rotWithShape="1">
          <a:blip r:embed="rId2"/>
          <a:srcRect t="-2776" r="31551" b="18987"/>
          <a:stretch/>
        </p:blipFill>
        <p:spPr bwMode="auto">
          <a:xfrm>
            <a:off x="1186186" y="1439334"/>
            <a:ext cx="4806505" cy="1602547"/>
          </a:xfrm>
          <a:prstGeom prst="rect">
            <a:avLst/>
          </a:prstGeom>
          <a:ln>
            <a:noFill/>
          </a:ln>
          <a:extLst>
            <a:ext uri="{53640926-AAD7-44D8-BBD7-CCE9431645EC}">
              <a14:shadowObscured xmlns:a14="http://schemas.microsoft.com/office/drawing/2010/main"/>
            </a:ext>
          </a:extLst>
        </p:spPr>
      </p:pic>
      <p:pic>
        <p:nvPicPr>
          <p:cNvPr id="5" name="Graphic 4" descr="Lightbulb and gear with solid fill">
            <a:extLst>
              <a:ext uri="{FF2B5EF4-FFF2-40B4-BE49-F238E27FC236}">
                <a16:creationId xmlns:a16="http://schemas.microsoft.com/office/drawing/2014/main" id="{12B663D8-81F1-20F5-A3C0-38078BA3A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868" y="0"/>
            <a:ext cx="1445137" cy="1445137"/>
          </a:xfrm>
          <a:prstGeom prst="rect">
            <a:avLst/>
          </a:prstGeom>
        </p:spPr>
      </p:pic>
      <p:pic>
        <p:nvPicPr>
          <p:cNvPr id="13" name="Graphic 12" descr="Bar graph with upward trend with solid fill">
            <a:extLst>
              <a:ext uri="{FF2B5EF4-FFF2-40B4-BE49-F238E27FC236}">
                <a16:creationId xmlns:a16="http://schemas.microsoft.com/office/drawing/2014/main" id="{5B574006-8F47-1868-9050-C9FC6E2371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2705" y="4946160"/>
            <a:ext cx="1707511" cy="1707511"/>
          </a:xfrm>
          <a:prstGeom prst="rect">
            <a:avLst/>
          </a:prstGeom>
        </p:spPr>
      </p:pic>
    </p:spTree>
    <p:extLst>
      <p:ext uri="{BB962C8B-B14F-4D97-AF65-F5344CB8AC3E}">
        <p14:creationId xmlns:p14="http://schemas.microsoft.com/office/powerpoint/2010/main" val="3020839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B4A4B-6D88-02B5-6B28-B415FC52C2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BFC830-1B76-E015-3667-E93D6A191541}"/>
              </a:ext>
            </a:extLst>
          </p:cNvPr>
          <p:cNvSpPr/>
          <p:nvPr/>
        </p:nvSpPr>
        <p:spPr>
          <a:xfrm>
            <a:off x="2715364" y="112427"/>
            <a:ext cx="9321738" cy="462661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AC14774-3393-BAB3-489F-4C0D08DAE76D}"/>
              </a:ext>
            </a:extLst>
          </p:cNvPr>
          <p:cNvSpPr/>
          <p:nvPr/>
        </p:nvSpPr>
        <p:spPr>
          <a:xfrm rot="5400000">
            <a:off x="-125926" y="217170"/>
            <a:ext cx="6858000"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7859178-F162-2BF5-BC10-DF08BC2C58CE}"/>
              </a:ext>
            </a:extLst>
          </p:cNvPr>
          <p:cNvSpPr txBox="1"/>
          <p:nvPr/>
        </p:nvSpPr>
        <p:spPr>
          <a:xfrm>
            <a:off x="6632374" y="349708"/>
            <a:ext cx="5673533" cy="2392258"/>
          </a:xfrm>
          <a:prstGeom prst="rect">
            <a:avLst/>
          </a:prstGeom>
          <a:noFill/>
        </p:spPr>
        <p:txBody>
          <a:bodyPr wrap="square" rtlCol="0">
            <a:spAutoFit/>
          </a:bodyPr>
          <a:lstStyle/>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S.Fname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S.Lname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C.course_Name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AS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Course_Name</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Extra_Courses</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as C ON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S.Course_id</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 </a:t>
            </a:r>
            <a:r>
              <a:rPr lang="en-US" sz="2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C.Course_id</a:t>
            </a:r>
            <a:r>
              <a:rPr lang="en-US"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p>
        </p:txBody>
      </p:sp>
      <p:sp>
        <p:nvSpPr>
          <p:cNvPr id="7" name="Rectangle 6">
            <a:extLst>
              <a:ext uri="{FF2B5EF4-FFF2-40B4-BE49-F238E27FC236}">
                <a16:creationId xmlns:a16="http://schemas.microsoft.com/office/drawing/2014/main" id="{6C59067C-BF9E-D67B-68AA-BB337396C4E3}"/>
              </a:ext>
            </a:extLst>
          </p:cNvPr>
          <p:cNvSpPr/>
          <p:nvPr/>
        </p:nvSpPr>
        <p:spPr>
          <a:xfrm>
            <a:off x="5678402" y="3303858"/>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1A05ECF5-5091-AA9D-7A83-891481734E59}"/>
              </a:ext>
            </a:extLst>
          </p:cNvPr>
          <p:cNvSpPr txBox="1"/>
          <p:nvPr/>
        </p:nvSpPr>
        <p:spPr>
          <a:xfrm>
            <a:off x="6096000" y="3523377"/>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Q12. Display students and the courses they are enrolled in</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3FF11BA-A20E-1904-9526-0C529C652CF5}"/>
              </a:ext>
            </a:extLst>
          </p:cNvPr>
          <p:cNvPicPr>
            <a:picLocks noChangeAspect="1"/>
          </p:cNvPicPr>
          <p:nvPr/>
        </p:nvPicPr>
        <p:blipFill>
          <a:blip r:embed="rId2">
            <a:extLst>
              <a:ext uri="{28A0092B-C50C-407E-A947-70E740481C1C}">
                <a14:useLocalDpi xmlns:a14="http://schemas.microsoft.com/office/drawing/2010/main" val="0"/>
              </a:ext>
            </a:extLst>
          </a:blip>
          <a:srcRect r="40879"/>
          <a:stretch/>
        </p:blipFill>
        <p:spPr bwMode="auto">
          <a:xfrm>
            <a:off x="1666670" y="1267121"/>
            <a:ext cx="3916733" cy="5590879"/>
          </a:xfrm>
          <a:prstGeom prst="rect">
            <a:avLst/>
          </a:prstGeom>
          <a:noFill/>
          <a:ln>
            <a:noFill/>
          </a:ln>
        </p:spPr>
      </p:pic>
      <p:pic>
        <p:nvPicPr>
          <p:cNvPr id="10" name="Graphic 9" descr="Diploma roll with solid fill">
            <a:extLst>
              <a:ext uri="{FF2B5EF4-FFF2-40B4-BE49-F238E27FC236}">
                <a16:creationId xmlns:a16="http://schemas.microsoft.com/office/drawing/2014/main" id="{9702FC56-4D19-6939-61AD-CF92BCF25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03065">
            <a:off x="154885" y="5870751"/>
            <a:ext cx="1056573" cy="1056573"/>
          </a:xfrm>
          <a:prstGeom prst="rect">
            <a:avLst/>
          </a:prstGeom>
        </p:spPr>
      </p:pic>
      <p:pic>
        <p:nvPicPr>
          <p:cNvPr id="12" name="Graphic 11" descr="Laptop with phone and calculator">
            <a:extLst>
              <a:ext uri="{FF2B5EF4-FFF2-40B4-BE49-F238E27FC236}">
                <a16:creationId xmlns:a16="http://schemas.microsoft.com/office/drawing/2014/main" id="{BD081E53-32AB-5842-348A-BCA96EF143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74901">
            <a:off x="62789" y="-262591"/>
            <a:ext cx="2681029" cy="2681029"/>
          </a:xfrm>
          <a:prstGeom prst="rect">
            <a:avLst/>
          </a:prstGeom>
        </p:spPr>
      </p:pic>
    </p:spTree>
    <p:extLst>
      <p:ext uri="{BB962C8B-B14F-4D97-AF65-F5344CB8AC3E}">
        <p14:creationId xmlns:p14="http://schemas.microsoft.com/office/powerpoint/2010/main" val="4130481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9B456-56FB-1F77-9E71-ED1AAAD000D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A1500BF-FF91-9ED8-AD5D-AE4070B9D48C}"/>
              </a:ext>
            </a:extLst>
          </p:cNvPr>
          <p:cNvSpPr/>
          <p:nvPr/>
        </p:nvSpPr>
        <p:spPr>
          <a:xfrm>
            <a:off x="202367" y="1969969"/>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EB37383-D21C-D9F7-56FF-88A5E7ED9C96}"/>
              </a:ext>
            </a:extLst>
          </p:cNvPr>
          <p:cNvSpPr/>
          <p:nvPr/>
        </p:nvSpPr>
        <p:spPr>
          <a:xfrm rot="5400000">
            <a:off x="5325102" y="193469"/>
            <a:ext cx="6905402"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886FB75-4108-BE1A-BC33-E88F13C8D6AF}"/>
              </a:ext>
            </a:extLst>
          </p:cNvPr>
          <p:cNvSpPr txBox="1"/>
          <p:nvPr/>
        </p:nvSpPr>
        <p:spPr>
          <a:xfrm>
            <a:off x="304269" y="3601564"/>
            <a:ext cx="5673533" cy="2956194"/>
          </a:xfrm>
          <a:prstGeom prst="rect">
            <a:avLst/>
          </a:prstGeom>
          <a:noFill/>
        </p:spPr>
        <p:txBody>
          <a:bodyPr wrap="square" rtlCol="0">
            <a:spAutoFit/>
          </a:bodyPr>
          <a:lstStyle/>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S.Fname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S.Lname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Score as SC </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USING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student_id</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p>
          <a:p>
            <a:pPr>
              <a:lnSpc>
                <a:spcPct val="115000"/>
              </a:lnSpc>
              <a:spcAft>
                <a:spcPts val="800"/>
              </a:spcAft>
            </a:pP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WHERE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&gt; (SELECT AVG(Percentage) FROM Score WHERE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course_id</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 </a:t>
            </a:r>
            <a:r>
              <a:rPr lang="en-US" sz="20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S.course_id</a:t>
            </a:r>
            <a:r>
              <a:rPr lang="en-US" sz="2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p>
        </p:txBody>
      </p:sp>
      <p:sp>
        <p:nvSpPr>
          <p:cNvPr id="7" name="Rectangle 6">
            <a:extLst>
              <a:ext uri="{FF2B5EF4-FFF2-40B4-BE49-F238E27FC236}">
                <a16:creationId xmlns:a16="http://schemas.microsoft.com/office/drawing/2014/main" id="{FBD685AA-B074-CAC1-9D57-37026AA9B048}"/>
              </a:ext>
            </a:extLst>
          </p:cNvPr>
          <p:cNvSpPr/>
          <p:nvPr/>
        </p:nvSpPr>
        <p:spPr>
          <a:xfrm>
            <a:off x="513731" y="63554"/>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B7767349-CDBD-3F42-D202-0A2864394580}"/>
              </a:ext>
            </a:extLst>
          </p:cNvPr>
          <p:cNvSpPr txBox="1"/>
          <p:nvPr/>
        </p:nvSpPr>
        <p:spPr>
          <a:xfrm>
            <a:off x="813219" y="590806"/>
            <a:ext cx="5673533" cy="1960217"/>
          </a:xfrm>
          <a:prstGeom prst="rect">
            <a:avLst/>
          </a:prstGeom>
          <a:noFill/>
        </p:spPr>
        <p:txBody>
          <a:bodyPr wrap="square" rtlCol="0">
            <a:spAutoFit/>
          </a:bodyPr>
          <a:lstStyle/>
          <a:p>
            <a:pPr>
              <a:lnSpc>
                <a:spcPct val="115000"/>
              </a:lnSpc>
              <a:spcAft>
                <a:spcPts val="800"/>
              </a:spcAft>
            </a:pPr>
            <a:r>
              <a:rPr lang="en-US"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Q13. Retrieve students who scored above the average score </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E4E958D-49DC-1A57-A884-D79478A54F99}"/>
              </a:ext>
            </a:extLst>
          </p:cNvPr>
          <p:cNvPicPr>
            <a:picLocks noChangeAspect="1"/>
          </p:cNvPicPr>
          <p:nvPr/>
        </p:nvPicPr>
        <p:blipFill>
          <a:blip r:embed="rId2">
            <a:extLst>
              <a:ext uri="{28A0092B-C50C-407E-A947-70E740481C1C}">
                <a14:useLocalDpi xmlns:a14="http://schemas.microsoft.com/office/drawing/2010/main" val="0"/>
              </a:ext>
            </a:extLst>
          </a:blip>
          <a:srcRect r="56494"/>
          <a:stretch/>
        </p:blipFill>
        <p:spPr bwMode="auto">
          <a:xfrm>
            <a:off x="6916226" y="848997"/>
            <a:ext cx="3598490" cy="5708761"/>
          </a:xfrm>
          <a:prstGeom prst="rect">
            <a:avLst/>
          </a:prstGeom>
          <a:noFill/>
          <a:ln>
            <a:noFill/>
          </a:ln>
        </p:spPr>
      </p:pic>
      <p:pic>
        <p:nvPicPr>
          <p:cNvPr id="11" name="Graphic 10" descr="Business Growth with solid fill">
            <a:extLst>
              <a:ext uri="{FF2B5EF4-FFF2-40B4-BE49-F238E27FC236}">
                <a16:creationId xmlns:a16="http://schemas.microsoft.com/office/drawing/2014/main" id="{DDC40D0B-06AD-B5F9-2809-6E63CC4F25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44473" y="158283"/>
            <a:ext cx="1412631" cy="1412631"/>
          </a:xfrm>
          <a:prstGeom prst="rect">
            <a:avLst/>
          </a:prstGeom>
        </p:spPr>
      </p:pic>
      <p:pic>
        <p:nvPicPr>
          <p:cNvPr id="15" name="Graphic 14" descr="A mug filled with office supplies">
            <a:extLst>
              <a:ext uri="{FF2B5EF4-FFF2-40B4-BE49-F238E27FC236}">
                <a16:creationId xmlns:a16="http://schemas.microsoft.com/office/drawing/2014/main" id="{09EC966E-2941-E909-0B99-9412B6A05D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2590" y="4141423"/>
            <a:ext cx="2639646" cy="2639646"/>
          </a:xfrm>
          <a:prstGeom prst="rect">
            <a:avLst/>
          </a:prstGeom>
        </p:spPr>
      </p:pic>
    </p:spTree>
    <p:extLst>
      <p:ext uri="{BB962C8B-B14F-4D97-AF65-F5344CB8AC3E}">
        <p14:creationId xmlns:p14="http://schemas.microsoft.com/office/powerpoint/2010/main" val="3775031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974C-7A9C-A37C-6862-548AB1F7C2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FDEF6AD-1CBE-DACC-D5DC-6F589F68DD59}"/>
              </a:ext>
            </a:extLst>
          </p:cNvPr>
          <p:cNvSpPr/>
          <p:nvPr/>
        </p:nvSpPr>
        <p:spPr>
          <a:xfrm>
            <a:off x="172387" y="71851"/>
            <a:ext cx="6705600"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D1D4930-C14C-9BFD-85FC-7EF9F8EA34B8}"/>
              </a:ext>
            </a:extLst>
          </p:cNvPr>
          <p:cNvSpPr/>
          <p:nvPr/>
        </p:nvSpPr>
        <p:spPr>
          <a:xfrm>
            <a:off x="0" y="2813592"/>
            <a:ext cx="12192000" cy="38862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71915C9-EAE9-05F0-4BAA-9CF57F246B32}"/>
              </a:ext>
            </a:extLst>
          </p:cNvPr>
          <p:cNvSpPr txBox="1"/>
          <p:nvPr/>
        </p:nvSpPr>
        <p:spPr>
          <a:xfrm>
            <a:off x="94807" y="248232"/>
            <a:ext cx="5673533" cy="2348400"/>
          </a:xfrm>
          <a:prstGeom prst="rect">
            <a:avLst/>
          </a:prstGeom>
          <a:noFill/>
        </p:spPr>
        <p:txBody>
          <a:bodyPr wrap="square" rtlCol="0">
            <a:spAutoFit/>
          </a:bodyPr>
          <a:lstStyle/>
          <a:p>
            <a:pPr algn="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Name</a:t>
            </a:r>
          </a:p>
          <a:p>
            <a:pPr algn="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Faculty</a:t>
            </a:r>
          </a:p>
          <a:p>
            <a:pPr algn="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GROUP BY Name</a:t>
            </a:r>
          </a:p>
          <a:p>
            <a:pPr algn="r">
              <a:lnSpc>
                <a:spcPct val="115000"/>
              </a:lnSpc>
              <a:spcAft>
                <a:spcPts val="800"/>
              </a:spcAft>
            </a:pPr>
            <a:r>
              <a:rPr lang="en-US"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HAVING COUNT(subject) &gt; 1;</a:t>
            </a:r>
          </a:p>
        </p:txBody>
      </p:sp>
      <p:sp>
        <p:nvSpPr>
          <p:cNvPr id="7" name="Rectangle 6">
            <a:extLst>
              <a:ext uri="{FF2B5EF4-FFF2-40B4-BE49-F238E27FC236}">
                <a16:creationId xmlns:a16="http://schemas.microsoft.com/office/drawing/2014/main" id="{5A4715D9-B965-8ECF-64F8-94F6411A0358}"/>
              </a:ext>
            </a:extLst>
          </p:cNvPr>
          <p:cNvSpPr/>
          <p:nvPr/>
        </p:nvSpPr>
        <p:spPr>
          <a:xfrm>
            <a:off x="6096000" y="287901"/>
            <a:ext cx="5768340"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93F9012-DD0A-4386-0DEB-B1B95B08D72E}"/>
              </a:ext>
            </a:extLst>
          </p:cNvPr>
          <p:cNvSpPr txBox="1"/>
          <p:nvPr/>
        </p:nvSpPr>
        <p:spPr>
          <a:xfrm>
            <a:off x="6518467" y="507420"/>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Q14. Find faculty members teaching more than one subject</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2202864-7918-002E-3179-0587FBCC249A}"/>
              </a:ext>
            </a:extLst>
          </p:cNvPr>
          <p:cNvPicPr>
            <a:picLocks noChangeAspect="1"/>
          </p:cNvPicPr>
          <p:nvPr/>
        </p:nvPicPr>
        <p:blipFill>
          <a:blip r:embed="rId2">
            <a:extLst>
              <a:ext uri="{28A0092B-C50C-407E-A947-70E740481C1C}">
                <a14:useLocalDpi xmlns:a14="http://schemas.microsoft.com/office/drawing/2010/main" val="0"/>
              </a:ext>
            </a:extLst>
          </a:blip>
          <a:srcRect r="62799"/>
          <a:stretch/>
        </p:blipFill>
        <p:spPr bwMode="auto">
          <a:xfrm>
            <a:off x="2659938" y="3467446"/>
            <a:ext cx="5608739" cy="2903293"/>
          </a:xfrm>
          <a:prstGeom prst="rect">
            <a:avLst/>
          </a:prstGeom>
          <a:noFill/>
          <a:ln>
            <a:noFill/>
          </a:ln>
        </p:spPr>
      </p:pic>
      <p:pic>
        <p:nvPicPr>
          <p:cNvPr id="12" name="Graphic 11" descr="Bank with solid fill">
            <a:extLst>
              <a:ext uri="{FF2B5EF4-FFF2-40B4-BE49-F238E27FC236}">
                <a16:creationId xmlns:a16="http://schemas.microsoft.com/office/drawing/2014/main" id="{104B2767-287B-C70F-01AA-520E7FEFA0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60" y="158208"/>
            <a:ext cx="914400" cy="914400"/>
          </a:xfrm>
          <a:prstGeom prst="rect">
            <a:avLst/>
          </a:prstGeom>
        </p:spPr>
      </p:pic>
      <p:pic>
        <p:nvPicPr>
          <p:cNvPr id="14" name="Graphic 13" descr="An open book">
            <a:extLst>
              <a:ext uri="{FF2B5EF4-FFF2-40B4-BE49-F238E27FC236}">
                <a16:creationId xmlns:a16="http://schemas.microsoft.com/office/drawing/2014/main" id="{9C35F99B-F01C-14DF-4450-789355839A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99774">
            <a:off x="-142695" y="4550362"/>
            <a:ext cx="2438645" cy="2438645"/>
          </a:xfrm>
          <a:prstGeom prst="rect">
            <a:avLst/>
          </a:prstGeom>
        </p:spPr>
      </p:pic>
      <p:pic>
        <p:nvPicPr>
          <p:cNvPr id="16" name="Graphic 15" descr="Stack of books with pear">
            <a:extLst>
              <a:ext uri="{FF2B5EF4-FFF2-40B4-BE49-F238E27FC236}">
                <a16:creationId xmlns:a16="http://schemas.microsoft.com/office/drawing/2014/main" id="{D40E5A12-1FE5-F167-A97E-CB9AF6E568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6353" y="3287572"/>
            <a:ext cx="3946769" cy="3946769"/>
          </a:xfrm>
          <a:prstGeom prst="rect">
            <a:avLst/>
          </a:prstGeom>
        </p:spPr>
      </p:pic>
    </p:spTree>
    <p:extLst>
      <p:ext uri="{BB962C8B-B14F-4D97-AF65-F5344CB8AC3E}">
        <p14:creationId xmlns:p14="http://schemas.microsoft.com/office/powerpoint/2010/main" val="252909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70765-904D-A444-6A58-942DE269507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D7D110-C944-6C9D-95A9-152D4E321EC6}"/>
              </a:ext>
            </a:extLst>
          </p:cNvPr>
          <p:cNvSpPr/>
          <p:nvPr/>
        </p:nvSpPr>
        <p:spPr>
          <a:xfrm>
            <a:off x="202367" y="2120428"/>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17ED3E83-D1DE-9605-7AF7-CB418A04AC78}"/>
              </a:ext>
            </a:extLst>
          </p:cNvPr>
          <p:cNvSpPr/>
          <p:nvPr/>
        </p:nvSpPr>
        <p:spPr>
          <a:xfrm rot="5400000">
            <a:off x="5286471" y="217170"/>
            <a:ext cx="6858000"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F4B29F2-CBC6-02F6-D2BE-69DC31E7169C}"/>
              </a:ext>
            </a:extLst>
          </p:cNvPr>
          <p:cNvSpPr txBox="1"/>
          <p:nvPr/>
        </p:nvSpPr>
        <p:spPr>
          <a:xfrm>
            <a:off x="304269" y="3601564"/>
            <a:ext cx="5673533" cy="3126049"/>
          </a:xfrm>
          <a:prstGeom prst="rect">
            <a:avLst/>
          </a:prstGeom>
          <a:noFill/>
        </p:spPr>
        <p:txBody>
          <a:bodyPr wrap="square" rtlCol="0">
            <a:spAutoFit/>
          </a:bodyPr>
          <a:lstStyle/>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S.Fname</a:t>
            </a: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S.Lname</a:t>
            </a: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CASE </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WHEN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&gt;= 90 THEN 'Excellent'</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WHEN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SC.Percentage</a:t>
            </a: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&gt;= 75 THEN 'Good'</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ELSE 'Needs Improvement'</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END AS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Grade_Category</a:t>
            </a:r>
            <a:endPar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Score as SC ON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S.Student_Id</a:t>
            </a: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 </a:t>
            </a:r>
            <a:r>
              <a:rPr lang="en-US" sz="14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SC.Student_id</a:t>
            </a:r>
            <a:endPar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ORDER BY Percentage desc;</a:t>
            </a:r>
          </a:p>
        </p:txBody>
      </p:sp>
      <p:sp>
        <p:nvSpPr>
          <p:cNvPr id="7" name="Rectangle 6">
            <a:extLst>
              <a:ext uri="{FF2B5EF4-FFF2-40B4-BE49-F238E27FC236}">
                <a16:creationId xmlns:a16="http://schemas.microsoft.com/office/drawing/2014/main" id="{27C06F74-0A2A-9D2B-B1AE-E886614F4D0A}"/>
              </a:ext>
            </a:extLst>
          </p:cNvPr>
          <p:cNvSpPr/>
          <p:nvPr/>
        </p:nvSpPr>
        <p:spPr>
          <a:xfrm>
            <a:off x="513731" y="63554"/>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938B59DA-B88B-8C32-C978-482E58AF7843}"/>
              </a:ext>
            </a:extLst>
          </p:cNvPr>
          <p:cNvSpPr txBox="1"/>
          <p:nvPr/>
        </p:nvSpPr>
        <p:spPr>
          <a:xfrm>
            <a:off x="813219" y="598621"/>
            <a:ext cx="5673533" cy="2611805"/>
          </a:xfrm>
          <a:prstGeom prst="rect">
            <a:avLst/>
          </a:prstGeom>
          <a:noFill/>
        </p:spPr>
        <p:txBody>
          <a:bodyPr wrap="square" rtlCol="0">
            <a:spAutoFit/>
          </a:bodyPr>
          <a:lstStyle/>
          <a:p>
            <a:pPr>
              <a:lnSpc>
                <a:spcPct val="115000"/>
              </a:lnSpc>
              <a:spcAft>
                <a:spcPts val="800"/>
              </a:spcAft>
            </a:pPr>
            <a:r>
              <a:rPr lang="en-US" sz="24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Q15. Create a list showing student names and categorize their grades as ‘Excellent’ if percentage &gt;= 90, ‘Good’ if percentage &gt;= 75, or ‘Needs Improvement’ if percentage &lt; 75</a:t>
            </a:r>
            <a:endParaRPr lang="en-IN" sz="2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662D495-35A8-8F3B-6BC0-B8CE5FB33762}"/>
              </a:ext>
            </a:extLst>
          </p:cNvPr>
          <p:cNvPicPr>
            <a:picLocks noChangeAspect="1"/>
          </p:cNvPicPr>
          <p:nvPr/>
        </p:nvPicPr>
        <p:blipFill>
          <a:blip r:embed="rId2">
            <a:extLst>
              <a:ext uri="{28A0092B-C50C-407E-A947-70E740481C1C}">
                <a14:useLocalDpi xmlns:a14="http://schemas.microsoft.com/office/drawing/2010/main" val="0"/>
              </a:ext>
            </a:extLst>
          </a:blip>
          <a:srcRect r="34427"/>
          <a:stretch/>
        </p:blipFill>
        <p:spPr bwMode="auto">
          <a:xfrm>
            <a:off x="7176180" y="1096274"/>
            <a:ext cx="4119104" cy="5309471"/>
          </a:xfrm>
          <a:prstGeom prst="rect">
            <a:avLst/>
          </a:prstGeom>
          <a:noFill/>
          <a:ln>
            <a:noFill/>
          </a:ln>
        </p:spPr>
      </p:pic>
      <p:pic>
        <p:nvPicPr>
          <p:cNvPr id="10" name="Graphic 9" descr="Playbook with solid fill">
            <a:extLst>
              <a:ext uri="{FF2B5EF4-FFF2-40B4-BE49-F238E27FC236}">
                <a16:creationId xmlns:a16="http://schemas.microsoft.com/office/drawing/2014/main" id="{8EF395F0-FC36-981A-5351-735E18E72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294543">
            <a:off x="10828169" y="256587"/>
            <a:ext cx="1296985" cy="1296985"/>
          </a:xfrm>
          <a:prstGeom prst="rect">
            <a:avLst/>
          </a:prstGeom>
        </p:spPr>
      </p:pic>
      <p:pic>
        <p:nvPicPr>
          <p:cNvPr id="12" name="Graphic 11" descr="Graph and note paper pads with pencil">
            <a:extLst>
              <a:ext uri="{FF2B5EF4-FFF2-40B4-BE49-F238E27FC236}">
                <a16:creationId xmlns:a16="http://schemas.microsoft.com/office/drawing/2014/main" id="{CEBCA739-98D3-75E2-65BF-026EA0C339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6840" y="3523822"/>
            <a:ext cx="2881923" cy="2881923"/>
          </a:xfrm>
          <a:prstGeom prst="rect">
            <a:avLst/>
          </a:prstGeom>
        </p:spPr>
      </p:pic>
    </p:spTree>
    <p:extLst>
      <p:ext uri="{BB962C8B-B14F-4D97-AF65-F5344CB8AC3E}">
        <p14:creationId xmlns:p14="http://schemas.microsoft.com/office/powerpoint/2010/main" val="3480858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8D835-8B8B-9835-8981-60AEB647E1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6007A6C-9E16-4BD3-EE18-35E96C2EA2C0}"/>
              </a:ext>
            </a:extLst>
          </p:cNvPr>
          <p:cNvSpPr/>
          <p:nvPr/>
        </p:nvSpPr>
        <p:spPr>
          <a:xfrm>
            <a:off x="0" y="0"/>
            <a:ext cx="12191998" cy="484458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5" name="TextBox 4">
            <a:extLst>
              <a:ext uri="{FF2B5EF4-FFF2-40B4-BE49-F238E27FC236}">
                <a16:creationId xmlns:a16="http://schemas.microsoft.com/office/drawing/2014/main" id="{AD9448D4-8989-76BE-DF0B-E9D107A06AB2}"/>
              </a:ext>
            </a:extLst>
          </p:cNvPr>
          <p:cNvSpPr txBox="1"/>
          <p:nvPr/>
        </p:nvSpPr>
        <p:spPr>
          <a:xfrm>
            <a:off x="818707" y="190556"/>
            <a:ext cx="10403527" cy="707886"/>
          </a:xfrm>
          <a:prstGeom prst="rect">
            <a:avLst/>
          </a:prstGeom>
          <a:noFill/>
        </p:spPr>
        <p:txBody>
          <a:bodyPr wrap="square" rtlCol="0">
            <a:spAutoFit/>
          </a:bodyPr>
          <a:lstStyle/>
          <a:p>
            <a:pPr algn="ctr"/>
            <a:r>
              <a:rPr lang="en-IN" sz="4000" b="1" dirty="0">
                <a:ln>
                  <a:solidFill>
                    <a:sysClr val="windowText" lastClr="000000"/>
                  </a:solidFill>
                </a:ln>
                <a:solidFill>
                  <a:schemeClr val="bg1"/>
                </a:solidFill>
                <a:latin typeface="Comic Sans MS" panose="030F0702030302020204" pitchFamily="66" charset="0"/>
              </a:rPr>
              <a:t>Students Database Management System</a:t>
            </a:r>
          </a:p>
        </p:txBody>
      </p:sp>
      <p:sp>
        <p:nvSpPr>
          <p:cNvPr id="4" name="Rectangle 3">
            <a:extLst>
              <a:ext uri="{FF2B5EF4-FFF2-40B4-BE49-F238E27FC236}">
                <a16:creationId xmlns:a16="http://schemas.microsoft.com/office/drawing/2014/main" id="{4DAFCA3C-F8AD-C656-6A5D-7C6323223515}"/>
              </a:ext>
            </a:extLst>
          </p:cNvPr>
          <p:cNvSpPr/>
          <p:nvPr/>
        </p:nvSpPr>
        <p:spPr>
          <a:xfrm>
            <a:off x="0" y="1731400"/>
            <a:ext cx="12192001"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Rectangle 6">
            <a:extLst>
              <a:ext uri="{FF2B5EF4-FFF2-40B4-BE49-F238E27FC236}">
                <a16:creationId xmlns:a16="http://schemas.microsoft.com/office/drawing/2014/main" id="{3B3338D6-2F99-3000-B860-16723F8889B0}"/>
              </a:ext>
            </a:extLst>
          </p:cNvPr>
          <p:cNvSpPr/>
          <p:nvPr/>
        </p:nvSpPr>
        <p:spPr>
          <a:xfrm>
            <a:off x="0" y="1034144"/>
            <a:ext cx="12191999" cy="1836647"/>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9" name="TextBox 8">
            <a:extLst>
              <a:ext uri="{FF2B5EF4-FFF2-40B4-BE49-F238E27FC236}">
                <a16:creationId xmlns:a16="http://schemas.microsoft.com/office/drawing/2014/main" id="{60A10C50-B296-96F6-6FF8-33F25CB31680}"/>
              </a:ext>
            </a:extLst>
          </p:cNvPr>
          <p:cNvSpPr txBox="1"/>
          <p:nvPr/>
        </p:nvSpPr>
        <p:spPr>
          <a:xfrm>
            <a:off x="395431" y="1361391"/>
            <a:ext cx="10673062" cy="5632311"/>
          </a:xfrm>
          <a:prstGeom prst="rect">
            <a:avLst/>
          </a:prstGeom>
          <a:noFill/>
        </p:spPr>
        <p:txBody>
          <a:bodyPr wrap="square" rtlCol="0">
            <a:spAutoFit/>
          </a:bodyPr>
          <a:lstStyle/>
          <a:p>
            <a:r>
              <a:rPr lang="en-US" sz="2000" dirty="0">
                <a:solidFill>
                  <a:schemeClr val="bg1"/>
                </a:solidFill>
                <a:latin typeface="Comic Sans MS" panose="030F0702030302020204" pitchFamily="66" charset="0"/>
              </a:rPr>
              <a:t>I chose the </a:t>
            </a:r>
            <a:r>
              <a:rPr lang="en-US" sz="2000" b="1" dirty="0">
                <a:solidFill>
                  <a:schemeClr val="bg1"/>
                </a:solidFill>
                <a:latin typeface="Comic Sans MS" panose="030F0702030302020204" pitchFamily="66" charset="0"/>
              </a:rPr>
              <a:t>Students Database Management System</a:t>
            </a:r>
            <a:r>
              <a:rPr lang="en-US" sz="2000" dirty="0">
                <a:solidFill>
                  <a:schemeClr val="bg1"/>
                </a:solidFill>
                <a:latin typeface="Comic Sans MS" panose="030F0702030302020204" pitchFamily="66" charset="0"/>
              </a:rPr>
              <a:t> because it’s essential for organizing student and faculty information in schools and colleges. Building this project allowed me to understand how databases work and how they can simplify data management in an educational setting.</a:t>
            </a:r>
          </a:p>
          <a:p>
            <a:endParaRPr lang="en-US" sz="2000" dirty="0">
              <a:solidFill>
                <a:schemeClr val="bg1"/>
              </a:solidFill>
              <a:latin typeface="Comic Sans MS" panose="030F0702030302020204" pitchFamily="66" charset="0"/>
            </a:endParaRPr>
          </a:p>
          <a:p>
            <a:r>
              <a:rPr lang="en-US" sz="2000" b="1" dirty="0">
                <a:solidFill>
                  <a:schemeClr val="bg1"/>
                </a:solidFill>
                <a:latin typeface="Comic Sans MS" panose="030F0702030302020204" pitchFamily="66" charset="0"/>
              </a:rPr>
              <a:t>Importance of a Students Database Management System</a:t>
            </a:r>
          </a:p>
          <a:p>
            <a:pPr>
              <a:buFont typeface="+mj-lt"/>
              <a:buAutoNum type="arabicPeriod"/>
            </a:pPr>
            <a:r>
              <a:rPr lang="en-US" sz="2000" b="1" dirty="0">
                <a:solidFill>
                  <a:schemeClr val="bg1"/>
                </a:solidFill>
                <a:latin typeface="Comic Sans MS" panose="030F0702030302020204" pitchFamily="66" charset="0"/>
              </a:rPr>
              <a:t>Centralized Storage</a:t>
            </a:r>
            <a:r>
              <a:rPr lang="en-US" sz="2000" dirty="0">
                <a:solidFill>
                  <a:schemeClr val="bg1"/>
                </a:solidFill>
                <a:latin typeface="Comic Sans MS" panose="030F0702030302020204" pitchFamily="66" charset="0"/>
              </a:rPr>
              <a:t>: All student and faculty data is stored in one place, making it easy to find and update information.</a:t>
            </a:r>
          </a:p>
          <a:p>
            <a:pPr>
              <a:buFont typeface="+mj-lt"/>
              <a:buAutoNum type="arabicPeriod"/>
            </a:pPr>
            <a:r>
              <a:rPr lang="en-US" sz="2000" b="1" dirty="0">
                <a:solidFill>
                  <a:schemeClr val="bg1"/>
                </a:solidFill>
                <a:latin typeface="Comic Sans MS" panose="030F0702030302020204" pitchFamily="66" charset="0"/>
              </a:rPr>
              <a:t>Efficiency</a:t>
            </a:r>
            <a:r>
              <a:rPr lang="en-US" sz="2000" dirty="0">
                <a:solidFill>
                  <a:schemeClr val="bg1"/>
                </a:solidFill>
                <a:latin typeface="Comic Sans MS" panose="030F0702030302020204" pitchFamily="66" charset="0"/>
              </a:rPr>
              <a:t>: Automates tasks like managing courses and grades, saving time and reducing errors.</a:t>
            </a:r>
          </a:p>
          <a:p>
            <a:pPr>
              <a:buFont typeface="+mj-lt"/>
              <a:buAutoNum type="arabicPeriod"/>
            </a:pPr>
            <a:r>
              <a:rPr lang="en-US" sz="2000" b="1" dirty="0">
                <a:solidFill>
                  <a:schemeClr val="bg1"/>
                </a:solidFill>
                <a:latin typeface="Comic Sans MS" panose="030F0702030302020204" pitchFamily="66" charset="0"/>
              </a:rPr>
              <a:t>Data Analysis</a:t>
            </a:r>
            <a:r>
              <a:rPr lang="en-US" sz="2000" dirty="0">
                <a:solidFill>
                  <a:schemeClr val="bg1"/>
                </a:solidFill>
                <a:latin typeface="Comic Sans MS" panose="030F0702030302020204" pitchFamily="66" charset="0"/>
              </a:rPr>
              <a:t>: Helps in tracking student performance and course enrollments, supporting better decision-making.</a:t>
            </a:r>
          </a:p>
          <a:p>
            <a:pPr>
              <a:buFont typeface="+mj-lt"/>
              <a:buAutoNum type="arabicPeriod"/>
            </a:pPr>
            <a:r>
              <a:rPr lang="en-US" sz="2000" b="1" dirty="0">
                <a:solidFill>
                  <a:schemeClr val="bg1"/>
                </a:solidFill>
                <a:latin typeface="Comic Sans MS" panose="030F0702030302020204" pitchFamily="66" charset="0"/>
              </a:rPr>
              <a:t>Security</a:t>
            </a:r>
            <a:r>
              <a:rPr lang="en-US" sz="2000" dirty="0">
                <a:solidFill>
                  <a:schemeClr val="bg1"/>
                </a:solidFill>
                <a:latin typeface="Comic Sans MS" panose="030F0702030302020204" pitchFamily="66" charset="0"/>
              </a:rPr>
              <a:t>: Keeps sensitive information safe and protected.</a:t>
            </a:r>
          </a:p>
          <a:p>
            <a:pPr>
              <a:buFont typeface="+mj-lt"/>
              <a:buAutoNum type="arabicPeriod"/>
            </a:pPr>
            <a:r>
              <a:rPr lang="en-US" sz="2000" b="1" dirty="0">
                <a:solidFill>
                  <a:schemeClr val="bg1"/>
                </a:solidFill>
                <a:latin typeface="Comic Sans MS" panose="030F0702030302020204" pitchFamily="66" charset="0"/>
              </a:rPr>
              <a:t>Scalability</a:t>
            </a:r>
            <a:r>
              <a:rPr lang="en-US" sz="2000" dirty="0">
                <a:solidFill>
                  <a:schemeClr val="bg1"/>
                </a:solidFill>
                <a:latin typeface="Comic Sans MS" panose="030F0702030302020204" pitchFamily="66" charset="0"/>
              </a:rPr>
              <a:t>: Can handle more students and courses as the institution grows.</a:t>
            </a:r>
          </a:p>
          <a:p>
            <a:r>
              <a:rPr lang="en-US" sz="2000" dirty="0">
                <a:solidFill>
                  <a:schemeClr val="bg1"/>
                </a:solidFill>
                <a:latin typeface="Comic Sans MS" panose="030F0702030302020204" pitchFamily="66" charset="0"/>
              </a:rPr>
              <a:t>This system is valuable for educational institutions, making data management easier and more effective.</a:t>
            </a:r>
          </a:p>
          <a:p>
            <a:endParaRPr lang="en-IN" sz="2000" dirty="0">
              <a:solidFill>
                <a:schemeClr val="bg1"/>
              </a:solidFill>
              <a:latin typeface="Comic Sans MS" panose="030F0702030302020204" pitchFamily="66" charset="0"/>
            </a:endParaRPr>
          </a:p>
          <a:p>
            <a:endParaRPr lang="en-IN" sz="2000" dirty="0">
              <a:solidFill>
                <a:schemeClr val="bg1"/>
              </a:solidFill>
            </a:endParaRPr>
          </a:p>
        </p:txBody>
      </p:sp>
      <p:pic>
        <p:nvPicPr>
          <p:cNvPr id="3" name="Graphic 2" descr="Open book with solid fill">
            <a:extLst>
              <a:ext uri="{FF2B5EF4-FFF2-40B4-BE49-F238E27FC236}">
                <a16:creationId xmlns:a16="http://schemas.microsoft.com/office/drawing/2014/main" id="{29F87A35-2770-B57A-C8B9-0ED619F34B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26541" y="119744"/>
            <a:ext cx="914400" cy="914400"/>
          </a:xfrm>
          <a:prstGeom prst="rect">
            <a:avLst/>
          </a:prstGeom>
        </p:spPr>
      </p:pic>
      <p:pic>
        <p:nvPicPr>
          <p:cNvPr id="10" name="Graphic 9" descr="Graph and note paper pads with pencil">
            <a:extLst>
              <a:ext uri="{FF2B5EF4-FFF2-40B4-BE49-F238E27FC236}">
                <a16:creationId xmlns:a16="http://schemas.microsoft.com/office/drawing/2014/main" id="{6E482D50-1596-4772-9362-696E7226A1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4918">
            <a:off x="9828124" y="3099632"/>
            <a:ext cx="2596833" cy="2790711"/>
          </a:xfrm>
          <a:prstGeom prst="rect">
            <a:avLst/>
          </a:prstGeom>
        </p:spPr>
      </p:pic>
      <p:pic>
        <p:nvPicPr>
          <p:cNvPr id="12" name="Graphic 11" descr="Computer with solid fill">
            <a:extLst>
              <a:ext uri="{FF2B5EF4-FFF2-40B4-BE49-F238E27FC236}">
                <a16:creationId xmlns:a16="http://schemas.microsoft.com/office/drawing/2014/main" id="{9AB34A6D-9EC6-320B-CDE8-C43793EEFB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66" y="119744"/>
            <a:ext cx="914400" cy="914400"/>
          </a:xfrm>
          <a:prstGeom prst="rect">
            <a:avLst/>
          </a:prstGeom>
        </p:spPr>
      </p:pic>
    </p:spTree>
    <p:extLst>
      <p:ext uri="{BB962C8B-B14F-4D97-AF65-F5344CB8AC3E}">
        <p14:creationId xmlns:p14="http://schemas.microsoft.com/office/powerpoint/2010/main" val="1152615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75D54-641B-52F5-6479-96BF2C7516C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990F8BA-C7B8-8FBB-3368-E46344CA0897}"/>
              </a:ext>
            </a:extLst>
          </p:cNvPr>
          <p:cNvSpPr/>
          <p:nvPr/>
        </p:nvSpPr>
        <p:spPr>
          <a:xfrm>
            <a:off x="202367" y="1969969"/>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069F4AD-2643-5D33-C51D-B468A9003C1A}"/>
              </a:ext>
            </a:extLst>
          </p:cNvPr>
          <p:cNvSpPr/>
          <p:nvPr/>
        </p:nvSpPr>
        <p:spPr>
          <a:xfrm rot="5400000">
            <a:off x="5325102" y="193469"/>
            <a:ext cx="6905402"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CC7BCFE-C03F-AEEA-E4FD-062FEBE72A75}"/>
              </a:ext>
            </a:extLst>
          </p:cNvPr>
          <p:cNvSpPr txBox="1"/>
          <p:nvPr/>
        </p:nvSpPr>
        <p:spPr>
          <a:xfrm>
            <a:off x="304269" y="3601564"/>
            <a:ext cx="5673533" cy="3023456"/>
          </a:xfrm>
          <a:prstGeom prst="rect">
            <a:avLst/>
          </a:prstGeom>
          <a:noFill/>
        </p:spPr>
        <p:txBody>
          <a:bodyPr wrap="square" rtlCol="0">
            <a:spAutoFit/>
          </a:bodyPr>
          <a:lstStyle/>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CREATE VIEW A_GRADE_STUDENTS AS</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CONCAT(S.FNAME," ", S.LNAME) AS "Full Name", SC.GRADES</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 </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SCORE as SC USING(STUDENT_ID)</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WHERE SC.GRADES="A"</a:t>
            </a: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ORDER BY CONCAT(S.FNAME," ", S.LNAME);  </a:t>
            </a:r>
          </a:p>
          <a:p>
            <a:pPr>
              <a:lnSpc>
                <a:spcPct val="115000"/>
              </a:lnSpc>
              <a:spcAft>
                <a:spcPts val="800"/>
              </a:spcAft>
            </a:pPr>
            <a:endPar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a:lnSpc>
                <a:spcPct val="115000"/>
              </a:lnSpc>
              <a:spcAft>
                <a:spcPts val="800"/>
              </a:spcAft>
            </a:pPr>
            <a:r>
              <a:rPr lang="en-US" sz="14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SELECT*FROM A_GRADE_STUDENTS;</a:t>
            </a:r>
          </a:p>
        </p:txBody>
      </p:sp>
      <p:sp>
        <p:nvSpPr>
          <p:cNvPr id="7" name="Rectangle 6">
            <a:extLst>
              <a:ext uri="{FF2B5EF4-FFF2-40B4-BE49-F238E27FC236}">
                <a16:creationId xmlns:a16="http://schemas.microsoft.com/office/drawing/2014/main" id="{7DABB8B0-9BA3-E4A8-9B19-9C6A802350AE}"/>
              </a:ext>
            </a:extLst>
          </p:cNvPr>
          <p:cNvSpPr/>
          <p:nvPr/>
        </p:nvSpPr>
        <p:spPr>
          <a:xfrm>
            <a:off x="513731" y="63554"/>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23A7D280-D075-5C29-C6C2-5E4025C3CD6F}"/>
              </a:ext>
            </a:extLst>
          </p:cNvPr>
          <p:cNvSpPr txBox="1"/>
          <p:nvPr/>
        </p:nvSpPr>
        <p:spPr>
          <a:xfrm>
            <a:off x="813219" y="590806"/>
            <a:ext cx="5673533" cy="2597314"/>
          </a:xfrm>
          <a:prstGeom prst="rect">
            <a:avLst/>
          </a:prstGeom>
          <a:noFill/>
        </p:spPr>
        <p:txBody>
          <a:bodyPr wrap="square" rtlCol="0">
            <a:spAutoFit/>
          </a:bodyPr>
          <a:lstStyle/>
          <a:p>
            <a:pPr>
              <a:lnSpc>
                <a:spcPct val="115000"/>
              </a:lnSpc>
              <a:spcAft>
                <a:spcPts val="800"/>
              </a:spcAft>
            </a:pPr>
            <a:r>
              <a:rPr lang="en-US"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Q16. Create a Virtual Table for all the students who have "A" Grade</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5F658BE9-1A4F-73E5-0C66-FF829717EE27}"/>
              </a:ext>
            </a:extLst>
          </p:cNvPr>
          <p:cNvPicPr>
            <a:picLocks noChangeAspect="1"/>
          </p:cNvPicPr>
          <p:nvPr/>
        </p:nvPicPr>
        <p:blipFill>
          <a:blip r:embed="rId2">
            <a:extLst>
              <a:ext uri="{28A0092B-C50C-407E-A947-70E740481C1C}">
                <a14:useLocalDpi xmlns:a14="http://schemas.microsoft.com/office/drawing/2010/main" val="0"/>
              </a:ext>
            </a:extLst>
          </a:blip>
          <a:srcRect r="61859"/>
          <a:stretch/>
        </p:blipFill>
        <p:spPr bwMode="auto">
          <a:xfrm>
            <a:off x="7727484" y="478924"/>
            <a:ext cx="2753341" cy="6146096"/>
          </a:xfrm>
          <a:prstGeom prst="rect">
            <a:avLst/>
          </a:prstGeom>
          <a:noFill/>
          <a:ln>
            <a:noFill/>
          </a:ln>
        </p:spPr>
      </p:pic>
      <p:pic>
        <p:nvPicPr>
          <p:cNvPr id="16" name="Graphic 15" descr="A trophy cup">
            <a:extLst>
              <a:ext uri="{FF2B5EF4-FFF2-40B4-BE49-F238E27FC236}">
                <a16:creationId xmlns:a16="http://schemas.microsoft.com/office/drawing/2014/main" id="{82FB348E-B1C1-D0F5-BD3F-115FA1DC0A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3121" y="3429000"/>
            <a:ext cx="2827215" cy="2827215"/>
          </a:xfrm>
          <a:prstGeom prst="rect">
            <a:avLst/>
          </a:prstGeom>
        </p:spPr>
      </p:pic>
      <p:pic>
        <p:nvPicPr>
          <p:cNvPr id="15" name="Graphic 14" descr="Podium with solid fill">
            <a:extLst>
              <a:ext uri="{FF2B5EF4-FFF2-40B4-BE49-F238E27FC236}">
                <a16:creationId xmlns:a16="http://schemas.microsoft.com/office/drawing/2014/main" id="{91F3BAB1-0F0D-4013-C889-731BBF1E4C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2166" y="322385"/>
            <a:ext cx="914400" cy="914400"/>
          </a:xfrm>
          <a:prstGeom prst="rect">
            <a:avLst/>
          </a:prstGeom>
        </p:spPr>
      </p:pic>
      <p:pic>
        <p:nvPicPr>
          <p:cNvPr id="13" name="Graphic 12" descr="Award ribbon with star">
            <a:extLst>
              <a:ext uri="{FF2B5EF4-FFF2-40B4-BE49-F238E27FC236}">
                <a16:creationId xmlns:a16="http://schemas.microsoft.com/office/drawing/2014/main" id="{2228B551-E116-140E-C623-851EF4F540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4224" y="2080837"/>
            <a:ext cx="1491302" cy="1491302"/>
          </a:xfrm>
          <a:prstGeom prst="rect">
            <a:avLst/>
          </a:prstGeom>
        </p:spPr>
      </p:pic>
    </p:spTree>
    <p:extLst>
      <p:ext uri="{BB962C8B-B14F-4D97-AF65-F5344CB8AC3E}">
        <p14:creationId xmlns:p14="http://schemas.microsoft.com/office/powerpoint/2010/main" val="235101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a:extLst>
            <a:ext uri="{FF2B5EF4-FFF2-40B4-BE49-F238E27FC236}">
              <a16:creationId xmlns:a16="http://schemas.microsoft.com/office/drawing/2014/main" id="{1AD4E770-F9DA-2DD2-93EF-324E7CCCD3C0}"/>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F8501C9-9425-9633-D0EC-B090D8E4E04B}"/>
              </a:ext>
            </a:extLst>
          </p:cNvPr>
          <p:cNvSpPr/>
          <p:nvPr/>
        </p:nvSpPr>
        <p:spPr>
          <a:xfrm>
            <a:off x="1249314" y="865700"/>
            <a:ext cx="9465578"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7B486450-C551-3072-1598-E2C487DB27C1}"/>
              </a:ext>
            </a:extLst>
          </p:cNvPr>
          <p:cNvSpPr txBox="1"/>
          <p:nvPr/>
        </p:nvSpPr>
        <p:spPr>
          <a:xfrm>
            <a:off x="2258646" y="2913185"/>
            <a:ext cx="7979508" cy="1200329"/>
          </a:xfrm>
          <a:prstGeom prst="rect">
            <a:avLst/>
          </a:prstGeom>
          <a:noFill/>
        </p:spPr>
        <p:txBody>
          <a:bodyPr wrap="square" rtlCol="0">
            <a:spAutoFit/>
          </a:bodyPr>
          <a:lstStyle/>
          <a:p>
            <a:pPr algn="ctr"/>
            <a:r>
              <a:rPr lang="en-IN" sz="7200" dirty="0">
                <a:latin typeface="Imprint MT Shadow" panose="04020605060303030202" pitchFamily="82" charset="0"/>
              </a:rPr>
              <a:t>THANK YOU !</a:t>
            </a:r>
          </a:p>
        </p:txBody>
      </p:sp>
      <p:pic>
        <p:nvPicPr>
          <p:cNvPr id="5" name="Graphic 4" descr="A flower arrangement as ornament">
            <a:extLst>
              <a:ext uri="{FF2B5EF4-FFF2-40B4-BE49-F238E27FC236}">
                <a16:creationId xmlns:a16="http://schemas.microsoft.com/office/drawing/2014/main" id="{5D4F82EF-42E0-FB1C-9ECD-90C2BBD263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871">
            <a:off x="7284682" y="-961129"/>
            <a:ext cx="4765431" cy="4765431"/>
          </a:xfrm>
          <a:prstGeom prst="rect">
            <a:avLst/>
          </a:prstGeom>
          <a:effectLst>
            <a:glow rad="63500">
              <a:schemeClr val="accent3">
                <a:satMod val="175000"/>
                <a:alpha val="40000"/>
              </a:schemeClr>
            </a:glow>
          </a:effectLst>
        </p:spPr>
      </p:pic>
      <p:pic>
        <p:nvPicPr>
          <p:cNvPr id="6" name="Graphic 5" descr="A flower arrangement as ornament">
            <a:extLst>
              <a:ext uri="{FF2B5EF4-FFF2-40B4-BE49-F238E27FC236}">
                <a16:creationId xmlns:a16="http://schemas.microsoft.com/office/drawing/2014/main" id="{F701DFE4-5E24-31BB-51EE-A37D4E4E10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386385">
            <a:off x="-124069" y="3064296"/>
            <a:ext cx="4765431" cy="4765431"/>
          </a:xfrm>
          <a:prstGeom prst="rect">
            <a:avLst/>
          </a:prstGeom>
          <a:effectLst>
            <a:glow rad="63500">
              <a:schemeClr val="accent3">
                <a:satMod val="175000"/>
                <a:alpha val="40000"/>
              </a:schemeClr>
            </a:glow>
          </a:effectLst>
        </p:spPr>
      </p:pic>
    </p:spTree>
    <p:extLst>
      <p:ext uri="{BB962C8B-B14F-4D97-AF65-F5344CB8AC3E}">
        <p14:creationId xmlns:p14="http://schemas.microsoft.com/office/powerpoint/2010/main" val="187036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B47D3-1393-ADC2-CEA7-71C871F64C41}"/>
              </a:ext>
            </a:extLst>
          </p:cNvPr>
          <p:cNvSpPr/>
          <p:nvPr/>
        </p:nvSpPr>
        <p:spPr>
          <a:xfrm>
            <a:off x="0" y="0"/>
            <a:ext cx="12192000" cy="484459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7E43366F-E9A9-4720-3E2E-651F31ACC8E5}"/>
              </a:ext>
            </a:extLst>
          </p:cNvPr>
          <p:cNvSpPr/>
          <p:nvPr/>
        </p:nvSpPr>
        <p:spPr>
          <a:xfrm>
            <a:off x="0" y="1030514"/>
            <a:ext cx="12192001" cy="582748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C2F6C29-0892-576C-2A38-D786202C6FC4}"/>
              </a:ext>
            </a:extLst>
          </p:cNvPr>
          <p:cNvSpPr txBox="1"/>
          <p:nvPr/>
        </p:nvSpPr>
        <p:spPr>
          <a:xfrm>
            <a:off x="1507524" y="107183"/>
            <a:ext cx="9176952" cy="923330"/>
          </a:xfrm>
          <a:prstGeom prst="rect">
            <a:avLst/>
          </a:prstGeom>
          <a:noFill/>
        </p:spPr>
        <p:txBody>
          <a:bodyPr wrap="square" rtlCol="0">
            <a:spAutoFit/>
          </a:bodyPr>
          <a:lstStyle/>
          <a:p>
            <a:pPr algn="ctr"/>
            <a:r>
              <a:rPr lang="en-IN" sz="5400" dirty="0">
                <a:ln>
                  <a:solidFill>
                    <a:schemeClr val="tx1"/>
                  </a:solidFill>
                </a:ln>
                <a:solidFill>
                  <a:schemeClr val="bg1"/>
                </a:solidFill>
                <a:latin typeface="Comic Sans MS" panose="030F0702030302020204" pitchFamily="66" charset="0"/>
              </a:rPr>
              <a:t>ER DIAGRAM</a:t>
            </a:r>
          </a:p>
        </p:txBody>
      </p:sp>
      <p:pic>
        <p:nvPicPr>
          <p:cNvPr id="8" name="Picture 7">
            <a:extLst>
              <a:ext uri="{FF2B5EF4-FFF2-40B4-BE49-F238E27FC236}">
                <a16:creationId xmlns:a16="http://schemas.microsoft.com/office/drawing/2014/main" id="{55F7FAA1-B1C9-EF8C-61BB-7CF080D3096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98117" y="1318017"/>
            <a:ext cx="7711879" cy="5252479"/>
          </a:xfrm>
          <a:prstGeom prst="rect">
            <a:avLst/>
          </a:prstGeom>
          <a:ln w="228600" cap="sq" cmpd="thickThin">
            <a:solidFill>
              <a:srgbClr val="000000"/>
            </a:solidFill>
            <a:prstDash val="solid"/>
            <a:miter lim="800000"/>
          </a:ln>
          <a:effectLst>
            <a:innerShdw blurRad="76200">
              <a:srgbClr val="000000"/>
            </a:innerShdw>
          </a:effectLst>
        </p:spPr>
      </p:pic>
      <p:pic>
        <p:nvPicPr>
          <p:cNvPr id="12" name="Graphic 11" descr="Monitor with solid fill">
            <a:extLst>
              <a:ext uri="{FF2B5EF4-FFF2-40B4-BE49-F238E27FC236}">
                <a16:creationId xmlns:a16="http://schemas.microsoft.com/office/drawing/2014/main" id="{B476B918-E85D-0F30-A2A5-C2F69BFBA3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32858" y="-10149"/>
            <a:ext cx="1157994" cy="1157994"/>
          </a:xfrm>
          <a:prstGeom prst="rect">
            <a:avLst/>
          </a:prstGeom>
        </p:spPr>
      </p:pic>
    </p:spTree>
    <p:extLst>
      <p:ext uri="{BB962C8B-B14F-4D97-AF65-F5344CB8AC3E}">
        <p14:creationId xmlns:p14="http://schemas.microsoft.com/office/powerpoint/2010/main" val="4274944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238AF-8A51-44D7-7FDD-A639F0DE460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63F2005-35F5-45E6-37BD-EECEB195C363}"/>
              </a:ext>
            </a:extLst>
          </p:cNvPr>
          <p:cNvSpPr/>
          <p:nvPr/>
        </p:nvSpPr>
        <p:spPr>
          <a:xfrm>
            <a:off x="0" y="0"/>
            <a:ext cx="12191998" cy="4844589"/>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83E3854-6136-F459-A3C0-A0DD17D08DCD}"/>
              </a:ext>
            </a:extLst>
          </p:cNvPr>
          <p:cNvSpPr txBox="1"/>
          <p:nvPr/>
        </p:nvSpPr>
        <p:spPr>
          <a:xfrm>
            <a:off x="841995" y="268265"/>
            <a:ext cx="10082528" cy="769441"/>
          </a:xfrm>
          <a:prstGeom prst="rect">
            <a:avLst/>
          </a:prstGeom>
          <a:noFill/>
        </p:spPr>
        <p:txBody>
          <a:bodyPr wrap="square" rtlCol="0">
            <a:spAutoFit/>
          </a:bodyPr>
          <a:lstStyle/>
          <a:p>
            <a:pPr algn="ctr"/>
            <a:r>
              <a:rPr lang="en-IN" sz="4400" b="1" dirty="0">
                <a:ln>
                  <a:solidFill>
                    <a:schemeClr val="tx1"/>
                  </a:solidFill>
                </a:ln>
                <a:solidFill>
                  <a:schemeClr val="bg1"/>
                </a:solidFill>
                <a:latin typeface="Comic Sans MS" panose="030F0702030302020204" pitchFamily="66" charset="0"/>
              </a:rPr>
              <a:t>DESCRIPTION OF ER DIAGRAM</a:t>
            </a:r>
          </a:p>
        </p:txBody>
      </p:sp>
      <p:sp>
        <p:nvSpPr>
          <p:cNvPr id="4" name="Rectangle 3">
            <a:extLst>
              <a:ext uri="{FF2B5EF4-FFF2-40B4-BE49-F238E27FC236}">
                <a16:creationId xmlns:a16="http://schemas.microsoft.com/office/drawing/2014/main" id="{A4C515D7-FDE4-368C-4EA3-410C37A66FEB}"/>
              </a:ext>
            </a:extLst>
          </p:cNvPr>
          <p:cNvSpPr/>
          <p:nvPr/>
        </p:nvSpPr>
        <p:spPr>
          <a:xfrm>
            <a:off x="0" y="1731400"/>
            <a:ext cx="12192001"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3C65C84E-35C7-44CA-15A6-E3867C6D4774}"/>
              </a:ext>
            </a:extLst>
          </p:cNvPr>
          <p:cNvSpPr/>
          <p:nvPr/>
        </p:nvSpPr>
        <p:spPr>
          <a:xfrm>
            <a:off x="1" y="1115430"/>
            <a:ext cx="12191999" cy="3341914"/>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C235D35B-3C09-3C54-CF4F-A12CAB989732}"/>
              </a:ext>
            </a:extLst>
          </p:cNvPr>
          <p:cNvSpPr txBox="1"/>
          <p:nvPr/>
        </p:nvSpPr>
        <p:spPr>
          <a:xfrm>
            <a:off x="544286" y="1618917"/>
            <a:ext cx="11103428" cy="5221942"/>
          </a:xfrm>
          <a:prstGeom prst="rect">
            <a:avLst/>
          </a:prstGeom>
          <a:noFill/>
        </p:spPr>
        <p:txBody>
          <a:bodyPr wrap="square" rtlCol="0">
            <a:spAutoFit/>
          </a:bodyPr>
          <a:lstStyle/>
          <a:p>
            <a:pPr>
              <a:lnSpc>
                <a:spcPct val="115000"/>
              </a:lnSpc>
              <a:spcAft>
                <a:spcPts val="800"/>
              </a:spcAft>
            </a:pP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Entities:</a:t>
            </a:r>
            <a:endPar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Faculty</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(Id, Name, Phone_no, Email, Subject)</a:t>
            </a:r>
          </a:p>
          <a:p>
            <a:pPr marL="342900" lvl="0" indent="-342900">
              <a:lnSpc>
                <a:spcPct val="115000"/>
              </a:lnSpc>
              <a:buFont typeface="Symbol" panose="05050102010706020507" pitchFamily="18" charset="2"/>
              <a:buChar char=""/>
            </a:pP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Students</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(Student_Id, Fname, Lname, Student_Phone_no, Student_Email, Course_id)</a:t>
            </a:r>
          </a:p>
          <a:p>
            <a:pPr marL="342900" lvl="0" indent="-342900">
              <a:lnSpc>
                <a:spcPct val="115000"/>
              </a:lnSpc>
              <a:buFont typeface="Symbol" panose="05050102010706020507" pitchFamily="18" charset="2"/>
              <a:buChar char=""/>
            </a:pP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Extra_Courses</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(Course_Id, Course_Name, Duration)</a:t>
            </a:r>
          </a:p>
          <a:p>
            <a:pPr marL="342900" lvl="0" indent="-342900">
              <a:lnSpc>
                <a:spcPct val="115000"/>
              </a:lnSpc>
              <a:spcAft>
                <a:spcPts val="800"/>
              </a:spcAft>
              <a:buFont typeface="Symbol" panose="05050102010706020507" pitchFamily="18" charset="2"/>
              <a:buChar char=""/>
            </a:pP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Score</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(Student_id, Percentage, Grades)</a:t>
            </a:r>
          </a:p>
          <a:p>
            <a:pPr>
              <a:lnSpc>
                <a:spcPct val="115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Relationships:</a:t>
            </a:r>
            <a:endPar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Symbol" panose="05050102010706020507" pitchFamily="18" charset="2"/>
              <a:buChar char=""/>
            </a:pP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Faculty </a:t>
            </a: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teaches</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Students</a:t>
            </a:r>
          </a:p>
          <a:p>
            <a:pPr marL="342900" lvl="0" indent="-342900">
              <a:lnSpc>
                <a:spcPct val="115000"/>
              </a:lnSpc>
              <a:buFont typeface="Symbol" panose="05050102010706020507" pitchFamily="18" charset="2"/>
              <a:buChar char=""/>
            </a:pP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Students </a:t>
            </a: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enrol into</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Extra Courses</a:t>
            </a:r>
          </a:p>
          <a:p>
            <a:pPr marL="342900" lvl="0" indent="-342900">
              <a:lnSpc>
                <a:spcPct val="115000"/>
              </a:lnSpc>
              <a:spcAft>
                <a:spcPts val="800"/>
              </a:spcAft>
              <a:buFont typeface="Symbol" panose="05050102010706020507" pitchFamily="18" charset="2"/>
              <a:buChar char=""/>
            </a:pP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Scores </a:t>
            </a:r>
            <a:r>
              <a:rPr lang="en-IN"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are gained by </a:t>
            </a:r>
            <a:r>
              <a:rPr lang="en-IN"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Students</a:t>
            </a:r>
          </a:p>
          <a:p>
            <a:endParaRPr lang="en-IN" sz="2400" dirty="0"/>
          </a:p>
        </p:txBody>
      </p:sp>
      <p:pic>
        <p:nvPicPr>
          <p:cNvPr id="3" name="Graphic 2" descr="Checklist with solid fill">
            <a:extLst>
              <a:ext uri="{FF2B5EF4-FFF2-40B4-BE49-F238E27FC236}">
                <a16:creationId xmlns:a16="http://schemas.microsoft.com/office/drawing/2014/main" id="{7AEEDF65-624C-E39F-6F89-7FBDC375A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43860" y="144789"/>
            <a:ext cx="914400" cy="914400"/>
          </a:xfrm>
          <a:prstGeom prst="rect">
            <a:avLst/>
          </a:prstGeom>
        </p:spPr>
      </p:pic>
      <p:pic>
        <p:nvPicPr>
          <p:cNvPr id="10" name="Graphic 9" descr="Newspaper with solid fill">
            <a:extLst>
              <a:ext uri="{FF2B5EF4-FFF2-40B4-BE49-F238E27FC236}">
                <a16:creationId xmlns:a16="http://schemas.microsoft.com/office/drawing/2014/main" id="{0D270551-586D-398C-4E24-9CDB9593C1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4792" y="162168"/>
            <a:ext cx="914400" cy="914400"/>
          </a:xfrm>
          <a:prstGeom prst="rect">
            <a:avLst/>
          </a:prstGeom>
        </p:spPr>
      </p:pic>
      <p:pic>
        <p:nvPicPr>
          <p:cNvPr id="12" name="Graphic 11" descr="Transfer with solid fill">
            <a:extLst>
              <a:ext uri="{FF2B5EF4-FFF2-40B4-BE49-F238E27FC236}">
                <a16:creationId xmlns:a16="http://schemas.microsoft.com/office/drawing/2014/main" id="{833271D5-345C-7551-68EA-D48D5DBA69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9542900">
            <a:off x="10902653" y="5748353"/>
            <a:ext cx="914400" cy="914400"/>
          </a:xfrm>
          <a:prstGeom prst="rect">
            <a:avLst/>
          </a:prstGeom>
        </p:spPr>
      </p:pic>
    </p:spTree>
    <p:extLst>
      <p:ext uri="{BB962C8B-B14F-4D97-AF65-F5344CB8AC3E}">
        <p14:creationId xmlns:p14="http://schemas.microsoft.com/office/powerpoint/2010/main" val="183610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0A00B-1304-2266-06DE-B32ED92DD8F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C6BAE70-D11A-9A10-051E-06D7F6DCA5E0}"/>
              </a:ext>
            </a:extLst>
          </p:cNvPr>
          <p:cNvSpPr/>
          <p:nvPr/>
        </p:nvSpPr>
        <p:spPr>
          <a:xfrm>
            <a:off x="37515" y="2028266"/>
            <a:ext cx="9465578" cy="4674018"/>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85EB193E-34B5-87FA-3795-074A820E1356}"/>
              </a:ext>
            </a:extLst>
          </p:cNvPr>
          <p:cNvSpPr/>
          <p:nvPr/>
        </p:nvSpPr>
        <p:spPr>
          <a:xfrm rot="5400000">
            <a:off x="5434346" y="193467"/>
            <a:ext cx="6905402"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AC69EAD-253E-E78D-0E62-4547F2DBA102}"/>
              </a:ext>
            </a:extLst>
          </p:cNvPr>
          <p:cNvSpPr txBox="1"/>
          <p:nvPr/>
        </p:nvSpPr>
        <p:spPr>
          <a:xfrm>
            <a:off x="313313" y="3578328"/>
            <a:ext cx="5673533" cy="2741328"/>
          </a:xfrm>
          <a:prstGeom prst="rect">
            <a:avLst/>
          </a:prstGeom>
          <a:noFill/>
        </p:spPr>
        <p:txBody>
          <a:bodyPr wrap="square" rtlCol="0">
            <a:spAutoFit/>
          </a:bodyPr>
          <a:lstStyle/>
          <a:p>
            <a:pPr>
              <a:lnSpc>
                <a:spcPct val="115000"/>
              </a:lnSpc>
              <a:spcAft>
                <a:spcPts val="800"/>
              </a:spcAft>
            </a:pPr>
            <a:r>
              <a:rPr lang="en-IN"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S.Fname, S.Lname, C.Course_Name </a:t>
            </a:r>
          </a:p>
          <a:p>
            <a:pPr>
              <a:lnSpc>
                <a:spcPct val="115000"/>
              </a:lnSpc>
              <a:spcAft>
                <a:spcPts val="800"/>
              </a:spcAft>
            </a:pPr>
            <a:r>
              <a:rPr lang="en-IN"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as S</a:t>
            </a:r>
          </a:p>
          <a:p>
            <a:pPr>
              <a:lnSpc>
                <a:spcPct val="115000"/>
              </a:lnSpc>
              <a:spcAft>
                <a:spcPts val="800"/>
              </a:spcAft>
            </a:pPr>
            <a:r>
              <a:rPr lang="en-IN" sz="28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JOIN Extra_Courses C ON S.course_id = C.Course_id;</a:t>
            </a:r>
          </a:p>
        </p:txBody>
      </p:sp>
      <p:pic>
        <p:nvPicPr>
          <p:cNvPr id="10" name="Picture 9">
            <a:extLst>
              <a:ext uri="{FF2B5EF4-FFF2-40B4-BE49-F238E27FC236}">
                <a16:creationId xmlns:a16="http://schemas.microsoft.com/office/drawing/2014/main" id="{9B886901-0E39-A63C-1DBF-7AFF69068B8A}"/>
              </a:ext>
            </a:extLst>
          </p:cNvPr>
          <p:cNvPicPr>
            <a:picLocks noChangeAspect="1"/>
          </p:cNvPicPr>
          <p:nvPr/>
        </p:nvPicPr>
        <p:blipFill rotWithShape="1">
          <a:blip r:embed="rId2">
            <a:extLst>
              <a:ext uri="{28A0092B-C50C-407E-A947-70E740481C1C}">
                <a14:useLocalDpi xmlns:a14="http://schemas.microsoft.com/office/drawing/2010/main" val="0"/>
              </a:ext>
            </a:extLst>
          </a:blip>
          <a:srcRect t="-1" r="36714" b="694"/>
          <a:stretch/>
        </p:blipFill>
        <p:spPr bwMode="auto">
          <a:xfrm>
            <a:off x="6528212" y="1189418"/>
            <a:ext cx="4526279" cy="5443535"/>
          </a:xfrm>
          <a:prstGeom prst="rect">
            <a:avLst/>
          </a:prstGeom>
          <a:noFill/>
          <a:ln>
            <a:noFill/>
          </a:ln>
          <a:extLst>
            <a:ext uri="{53640926-AAD7-44D8-BBD7-CCE9431645EC}">
              <a14:shadowObscured xmlns:a14="http://schemas.microsoft.com/office/drawing/2010/main"/>
            </a:ext>
          </a:extLst>
        </p:spPr>
      </p:pic>
      <p:pic>
        <p:nvPicPr>
          <p:cNvPr id="38" name="Graphic 37" descr="Graph and note paper pads with pencil">
            <a:extLst>
              <a:ext uri="{FF2B5EF4-FFF2-40B4-BE49-F238E27FC236}">
                <a16:creationId xmlns:a16="http://schemas.microsoft.com/office/drawing/2014/main" id="{9647D947-23AC-9017-6ED7-42808C265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25450" y="-47404"/>
            <a:ext cx="2473644" cy="2473644"/>
          </a:xfrm>
          <a:prstGeom prst="rect">
            <a:avLst/>
          </a:prstGeom>
        </p:spPr>
      </p:pic>
      <p:sp>
        <p:nvSpPr>
          <p:cNvPr id="7" name="Rectangle 6">
            <a:extLst>
              <a:ext uri="{FF2B5EF4-FFF2-40B4-BE49-F238E27FC236}">
                <a16:creationId xmlns:a16="http://schemas.microsoft.com/office/drawing/2014/main" id="{4E8C32F4-A564-3BC9-5E2A-A2E4508032FF}"/>
              </a:ext>
            </a:extLst>
          </p:cNvPr>
          <p:cNvSpPr/>
          <p:nvPr/>
        </p:nvSpPr>
        <p:spPr>
          <a:xfrm>
            <a:off x="93123" y="114301"/>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45BEA98B-41EB-06B1-B3E5-A6713A4BF9A6}"/>
              </a:ext>
            </a:extLst>
          </p:cNvPr>
          <p:cNvSpPr txBox="1"/>
          <p:nvPr/>
        </p:nvSpPr>
        <p:spPr>
          <a:xfrm>
            <a:off x="422467" y="337929"/>
            <a:ext cx="5673533" cy="3337004"/>
          </a:xfrm>
          <a:prstGeom prst="rect">
            <a:avLst/>
          </a:prstGeom>
          <a:noFill/>
        </p:spPr>
        <p:txBody>
          <a:bodyPr wrap="square" rtlCol="0">
            <a:spAutoFit/>
          </a:bodyPr>
          <a:lstStyle/>
          <a:p>
            <a:pPr>
              <a:lnSpc>
                <a:spcPct val="115000"/>
              </a:lnSpc>
              <a:spcAft>
                <a:spcPts val="800"/>
              </a:spcAft>
            </a:pPr>
            <a:r>
              <a:rPr lang="en-IN"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Q1. Display each student’s first name, last name, and course name</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a:p>
            <a:pPr>
              <a:lnSpc>
                <a:spcPct val="115000"/>
              </a:lnSpc>
              <a:spcAft>
                <a:spcPts val="800"/>
              </a:spcAft>
            </a:pPr>
            <a:r>
              <a:rPr lang="en-IN" sz="36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40" name="Graphic 39" descr="An open book">
            <a:extLst>
              <a:ext uri="{FF2B5EF4-FFF2-40B4-BE49-F238E27FC236}">
                <a16:creationId xmlns:a16="http://schemas.microsoft.com/office/drawing/2014/main" id="{23989577-7911-CFCB-98AE-1857405FF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5699" y="2052700"/>
            <a:ext cx="2286000" cy="2286000"/>
          </a:xfrm>
          <a:prstGeom prst="rect">
            <a:avLst/>
          </a:prstGeom>
        </p:spPr>
      </p:pic>
    </p:spTree>
    <p:extLst>
      <p:ext uri="{BB962C8B-B14F-4D97-AF65-F5344CB8AC3E}">
        <p14:creationId xmlns:p14="http://schemas.microsoft.com/office/powerpoint/2010/main" val="154893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51125-0A8C-A98F-8471-A372EFCB157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A068E1F-731E-A484-3CAF-2F55F5152B79}"/>
              </a:ext>
            </a:extLst>
          </p:cNvPr>
          <p:cNvSpPr/>
          <p:nvPr/>
        </p:nvSpPr>
        <p:spPr>
          <a:xfrm>
            <a:off x="0" y="141195"/>
            <a:ext cx="6705600"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F3D49DD-A5AA-0CE6-0C8A-28898AD2B1E3}"/>
              </a:ext>
            </a:extLst>
          </p:cNvPr>
          <p:cNvSpPr/>
          <p:nvPr/>
        </p:nvSpPr>
        <p:spPr>
          <a:xfrm>
            <a:off x="97436" y="2836888"/>
            <a:ext cx="12094564" cy="38862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Box 8">
            <a:extLst>
              <a:ext uri="{FF2B5EF4-FFF2-40B4-BE49-F238E27FC236}">
                <a16:creationId xmlns:a16="http://schemas.microsoft.com/office/drawing/2014/main" id="{9BAD1FF9-A014-BC3D-47B5-8B651406351F}"/>
              </a:ext>
            </a:extLst>
          </p:cNvPr>
          <p:cNvSpPr txBox="1"/>
          <p:nvPr/>
        </p:nvSpPr>
        <p:spPr>
          <a:xfrm>
            <a:off x="327660" y="499383"/>
            <a:ext cx="5673533" cy="1960217"/>
          </a:xfrm>
          <a:prstGeom prst="rect">
            <a:avLst/>
          </a:prstGeom>
          <a:noFill/>
        </p:spPr>
        <p:txBody>
          <a:bodyPr wrap="square" rtlCol="0">
            <a:spAutoFit/>
          </a:bodyPr>
          <a:lstStyle/>
          <a:p>
            <a:pPr algn="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 FROM Students WHERE </a:t>
            </a:r>
            <a:r>
              <a:rPr lang="en-US" sz="36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Lname</a:t>
            </a: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 'Sharma';</a:t>
            </a:r>
            <a:endParaRPr lang="en-IN"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DCF16501-8F51-444A-CB02-8ACE773AE95F}"/>
              </a:ext>
            </a:extLst>
          </p:cNvPr>
          <p:cNvSpPr/>
          <p:nvPr/>
        </p:nvSpPr>
        <p:spPr>
          <a:xfrm>
            <a:off x="6096000" y="287901"/>
            <a:ext cx="5768340"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96AD538C-C4AD-C5C5-3660-4D79F22FABE1}"/>
              </a:ext>
            </a:extLst>
          </p:cNvPr>
          <p:cNvSpPr txBox="1"/>
          <p:nvPr/>
        </p:nvSpPr>
        <p:spPr>
          <a:xfrm>
            <a:off x="6518467" y="507420"/>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Q2. Select all student records where the last name is Sharma</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81DCAD3-D070-398D-E64C-C2C5E053F1B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9874" y="3890501"/>
            <a:ext cx="11402638" cy="2351609"/>
          </a:xfrm>
          <a:prstGeom prst="rect">
            <a:avLst/>
          </a:prstGeom>
          <a:noFill/>
          <a:ln>
            <a:noFill/>
          </a:ln>
        </p:spPr>
      </p:pic>
      <p:pic>
        <p:nvPicPr>
          <p:cNvPr id="15" name="Graphic 14" descr="A collection of circles in various sizes and patterns">
            <a:extLst>
              <a:ext uri="{FF2B5EF4-FFF2-40B4-BE49-F238E27FC236}">
                <a16:creationId xmlns:a16="http://schemas.microsoft.com/office/drawing/2014/main" id="{FE81F910-2989-4F9B-337E-64F361111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6590" y="-193077"/>
            <a:ext cx="1960217" cy="1960217"/>
          </a:xfrm>
          <a:prstGeom prst="rect">
            <a:avLst/>
          </a:prstGeom>
        </p:spPr>
      </p:pic>
      <p:pic>
        <p:nvPicPr>
          <p:cNvPr id="17" name="Graphic 16" descr="A mug filled with office supplies">
            <a:extLst>
              <a:ext uri="{FF2B5EF4-FFF2-40B4-BE49-F238E27FC236}">
                <a16:creationId xmlns:a16="http://schemas.microsoft.com/office/drawing/2014/main" id="{7248D3A4-2873-6458-CB1D-B53CD4CD6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482" y="1661083"/>
            <a:ext cx="2351609" cy="2351609"/>
          </a:xfrm>
          <a:prstGeom prst="rect">
            <a:avLst/>
          </a:prstGeom>
        </p:spPr>
      </p:pic>
    </p:spTree>
    <p:extLst>
      <p:ext uri="{BB962C8B-B14F-4D97-AF65-F5344CB8AC3E}">
        <p14:creationId xmlns:p14="http://schemas.microsoft.com/office/powerpoint/2010/main" val="1373585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4AB43-7872-5CF9-5F94-A86CBFD37A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3EBA72D-BB55-0DD3-732E-0C022A75D087}"/>
              </a:ext>
            </a:extLst>
          </p:cNvPr>
          <p:cNvSpPr/>
          <p:nvPr/>
        </p:nvSpPr>
        <p:spPr>
          <a:xfrm>
            <a:off x="172387" y="71851"/>
            <a:ext cx="6705600" cy="5126600"/>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53A00AF-13F5-AD1E-D701-C5E7C86BFB1A}"/>
              </a:ext>
            </a:extLst>
          </p:cNvPr>
          <p:cNvSpPr/>
          <p:nvPr/>
        </p:nvSpPr>
        <p:spPr>
          <a:xfrm>
            <a:off x="0" y="2813592"/>
            <a:ext cx="12192000" cy="388620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3C238EB-BE78-96C0-8115-1A174A3154B2}"/>
              </a:ext>
            </a:extLst>
          </p:cNvPr>
          <p:cNvSpPr txBox="1"/>
          <p:nvPr/>
        </p:nvSpPr>
        <p:spPr>
          <a:xfrm>
            <a:off x="516033" y="268001"/>
            <a:ext cx="5673533" cy="2319033"/>
          </a:xfrm>
          <a:prstGeom prst="rect">
            <a:avLst/>
          </a:prstGeom>
          <a:noFill/>
        </p:spPr>
        <p:txBody>
          <a:bodyPr wrap="square" rtlCol="0">
            <a:spAutoFit/>
          </a:bodyPr>
          <a:lstStyle/>
          <a:p>
            <a:pPr>
              <a:lnSpc>
                <a:spcPct val="115000"/>
              </a:lnSpc>
              <a:spcAft>
                <a:spcPts val="800"/>
              </a:spcAft>
            </a:pPr>
            <a:r>
              <a:rPr lang="en-US" sz="32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COUNT(</a:t>
            </a:r>
            <a:r>
              <a:rPr lang="en-US" sz="32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Student_id</a:t>
            </a:r>
            <a:r>
              <a:rPr lang="en-US" sz="32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AS Above_80 FROM Score WHERE Percentage &gt; 80;</a:t>
            </a:r>
            <a:endParaRPr lang="en-IN" sz="32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240D2084-FDF2-8BC8-FB80-2458393C6165}"/>
              </a:ext>
            </a:extLst>
          </p:cNvPr>
          <p:cNvSpPr/>
          <p:nvPr/>
        </p:nvSpPr>
        <p:spPr>
          <a:xfrm>
            <a:off x="6096000" y="287901"/>
            <a:ext cx="5768340"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0341A054-C5CE-B05B-DEA6-02BC9E9A69E1}"/>
              </a:ext>
            </a:extLst>
          </p:cNvPr>
          <p:cNvSpPr txBox="1"/>
          <p:nvPr/>
        </p:nvSpPr>
        <p:spPr>
          <a:xfrm>
            <a:off x="6518467" y="507420"/>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Q3. Get the total number of students who scored above 80 Percentage </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639D7F1-3321-CC57-7223-11E3B89B7DAD}"/>
              </a:ext>
            </a:extLst>
          </p:cNvPr>
          <p:cNvPicPr>
            <a:picLocks noChangeAspect="1"/>
          </p:cNvPicPr>
          <p:nvPr/>
        </p:nvPicPr>
        <p:blipFill>
          <a:blip r:embed="rId2">
            <a:extLst>
              <a:ext uri="{28A0092B-C50C-407E-A947-70E740481C1C}">
                <a14:useLocalDpi xmlns:a14="http://schemas.microsoft.com/office/drawing/2010/main" val="0"/>
              </a:ext>
            </a:extLst>
          </a:blip>
          <a:srcRect l="-3193" t="1323" r="54987" b="-1323"/>
          <a:stretch/>
        </p:blipFill>
        <p:spPr bwMode="auto">
          <a:xfrm>
            <a:off x="-215717" y="4130031"/>
            <a:ext cx="7948065" cy="2062341"/>
          </a:xfrm>
          <a:prstGeom prst="rect">
            <a:avLst/>
          </a:prstGeom>
          <a:noFill/>
          <a:ln>
            <a:noFill/>
          </a:ln>
        </p:spPr>
      </p:pic>
      <p:pic>
        <p:nvPicPr>
          <p:cNvPr id="12" name="Graphic 11" descr="Laptop with phone and calculator">
            <a:extLst>
              <a:ext uri="{FF2B5EF4-FFF2-40B4-BE49-F238E27FC236}">
                <a16:creationId xmlns:a16="http://schemas.microsoft.com/office/drawing/2014/main" id="{274D378F-06C4-61E1-206D-031632036F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73371">
            <a:off x="8027408" y="2618929"/>
            <a:ext cx="4548554" cy="4548554"/>
          </a:xfrm>
          <a:prstGeom prst="rect">
            <a:avLst/>
          </a:prstGeom>
        </p:spPr>
      </p:pic>
      <p:pic>
        <p:nvPicPr>
          <p:cNvPr id="14" name="Graphic 13" descr="Lightbulb with solid fill">
            <a:extLst>
              <a:ext uri="{FF2B5EF4-FFF2-40B4-BE49-F238E27FC236}">
                <a16:creationId xmlns:a16="http://schemas.microsoft.com/office/drawing/2014/main" id="{B999713A-938B-A762-3827-CC7E1B4909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12968">
            <a:off x="283145" y="2991595"/>
            <a:ext cx="914400" cy="914400"/>
          </a:xfrm>
          <a:prstGeom prst="rect">
            <a:avLst/>
          </a:prstGeom>
        </p:spPr>
      </p:pic>
    </p:spTree>
    <p:extLst>
      <p:ext uri="{BB962C8B-B14F-4D97-AF65-F5344CB8AC3E}">
        <p14:creationId xmlns:p14="http://schemas.microsoft.com/office/powerpoint/2010/main" val="327054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11A9C-2909-B40F-B781-28979407C2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CA76D52-2409-589C-D694-4A6E8074DF69}"/>
              </a:ext>
            </a:extLst>
          </p:cNvPr>
          <p:cNvSpPr/>
          <p:nvPr/>
        </p:nvSpPr>
        <p:spPr>
          <a:xfrm>
            <a:off x="2715364" y="112427"/>
            <a:ext cx="9321738" cy="4626616"/>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3ACFA661-0C16-ED29-3B43-602ED8DE9258}"/>
              </a:ext>
            </a:extLst>
          </p:cNvPr>
          <p:cNvSpPr/>
          <p:nvPr/>
        </p:nvSpPr>
        <p:spPr>
          <a:xfrm rot="5400000">
            <a:off x="-125926" y="217170"/>
            <a:ext cx="6858000" cy="6423660"/>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FA318E7-12EE-D3CD-298D-1B97FA7AB49B}"/>
              </a:ext>
            </a:extLst>
          </p:cNvPr>
          <p:cNvSpPr txBox="1"/>
          <p:nvPr/>
        </p:nvSpPr>
        <p:spPr>
          <a:xfrm>
            <a:off x="6632374" y="349708"/>
            <a:ext cx="5673533" cy="2802498"/>
          </a:xfrm>
          <a:prstGeom prst="rect">
            <a:avLst/>
          </a:prstGeom>
          <a:noFill/>
        </p:spPr>
        <p:txBody>
          <a:bodyPr wrap="square" rtlCol="0">
            <a:spAutoFit/>
          </a:bodyPr>
          <a:lstStyle/>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a:t>
            </a:r>
            <a:r>
              <a:rPr lang="en-US" sz="36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Fname</a:t>
            </a: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r>
              <a:rPr lang="en-US" sz="36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Lname</a:t>
            </a: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a:t>
            </a:r>
          </a:p>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FROM Students </a:t>
            </a:r>
          </a:p>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WHERE </a:t>
            </a:r>
            <a:r>
              <a:rPr lang="en-US" sz="3600" kern="100" dirty="0" err="1">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Fname</a:t>
            </a: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 LIKE 'S%';</a:t>
            </a:r>
          </a:p>
        </p:txBody>
      </p:sp>
      <p:sp>
        <p:nvSpPr>
          <p:cNvPr id="7" name="Rectangle 6">
            <a:extLst>
              <a:ext uri="{FF2B5EF4-FFF2-40B4-BE49-F238E27FC236}">
                <a16:creationId xmlns:a16="http://schemas.microsoft.com/office/drawing/2014/main" id="{68999DE0-67C8-09EB-2EF4-8FB1CA95E72F}"/>
              </a:ext>
            </a:extLst>
          </p:cNvPr>
          <p:cNvSpPr/>
          <p:nvPr/>
        </p:nvSpPr>
        <p:spPr>
          <a:xfrm>
            <a:off x="5678402" y="3303858"/>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535F61BA-45D5-97BD-FBA8-BFDC44E2CE69}"/>
              </a:ext>
            </a:extLst>
          </p:cNvPr>
          <p:cNvSpPr txBox="1"/>
          <p:nvPr/>
        </p:nvSpPr>
        <p:spPr>
          <a:xfrm>
            <a:off x="6096000" y="3523377"/>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Q4. List students whose first names start with the letter ‘S’</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5AB1A89-6044-11B9-929B-A38301F92437}"/>
              </a:ext>
            </a:extLst>
          </p:cNvPr>
          <p:cNvPicPr>
            <a:picLocks noChangeAspect="1"/>
          </p:cNvPicPr>
          <p:nvPr/>
        </p:nvPicPr>
        <p:blipFill>
          <a:blip r:embed="rId2">
            <a:extLst>
              <a:ext uri="{28A0092B-C50C-407E-A947-70E740481C1C}">
                <a14:useLocalDpi xmlns:a14="http://schemas.microsoft.com/office/drawing/2010/main" val="0"/>
              </a:ext>
            </a:extLst>
          </a:blip>
          <a:srcRect r="58925"/>
          <a:stretch/>
        </p:blipFill>
        <p:spPr bwMode="auto">
          <a:xfrm>
            <a:off x="696469" y="1019818"/>
            <a:ext cx="4274667" cy="5598739"/>
          </a:xfrm>
          <a:prstGeom prst="rect">
            <a:avLst/>
          </a:prstGeom>
          <a:noFill/>
          <a:ln>
            <a:noFill/>
          </a:ln>
        </p:spPr>
      </p:pic>
      <p:pic>
        <p:nvPicPr>
          <p:cNvPr id="5" name="Graphic 4" descr="Books with solid fill">
            <a:extLst>
              <a:ext uri="{FF2B5EF4-FFF2-40B4-BE49-F238E27FC236}">
                <a16:creationId xmlns:a16="http://schemas.microsoft.com/office/drawing/2014/main" id="{E7E25260-030E-6397-B78F-CCE73FBE25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825060">
            <a:off x="180534" y="323175"/>
            <a:ext cx="914400" cy="914400"/>
          </a:xfrm>
          <a:prstGeom prst="rect">
            <a:avLst/>
          </a:prstGeom>
        </p:spPr>
      </p:pic>
      <p:pic>
        <p:nvPicPr>
          <p:cNvPr id="13" name="Graphic 12" descr="Man with solid fill">
            <a:extLst>
              <a:ext uri="{FF2B5EF4-FFF2-40B4-BE49-F238E27FC236}">
                <a16:creationId xmlns:a16="http://schemas.microsoft.com/office/drawing/2014/main" id="{4E434247-211D-B6AB-3DF5-0CE44873F5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0187" y="5264332"/>
            <a:ext cx="1448215" cy="1448215"/>
          </a:xfrm>
          <a:prstGeom prst="rect">
            <a:avLst/>
          </a:prstGeom>
        </p:spPr>
      </p:pic>
    </p:spTree>
    <p:extLst>
      <p:ext uri="{BB962C8B-B14F-4D97-AF65-F5344CB8AC3E}">
        <p14:creationId xmlns:p14="http://schemas.microsoft.com/office/powerpoint/2010/main" val="961174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891FB-4B45-F480-FF2A-BF52DFB660C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F132BF0-B072-4FFE-81BE-8B15DA1280D3}"/>
              </a:ext>
            </a:extLst>
          </p:cNvPr>
          <p:cNvSpPr/>
          <p:nvPr/>
        </p:nvSpPr>
        <p:spPr>
          <a:xfrm>
            <a:off x="3239012" y="167126"/>
            <a:ext cx="8773106" cy="6690874"/>
          </a:xfrm>
          <a:prstGeom prst="rect">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F6A9056B-BCEC-87E6-60E6-4C21F691DB82}"/>
              </a:ext>
            </a:extLst>
          </p:cNvPr>
          <p:cNvSpPr/>
          <p:nvPr/>
        </p:nvSpPr>
        <p:spPr>
          <a:xfrm rot="5400000">
            <a:off x="-404856" y="404856"/>
            <a:ext cx="6483246" cy="5673534"/>
          </a:xfrm>
          <a:prstGeom prst="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A99E494-83E1-7705-2AF2-CCF197D87E1D}"/>
              </a:ext>
            </a:extLst>
          </p:cNvPr>
          <p:cNvSpPr/>
          <p:nvPr/>
        </p:nvSpPr>
        <p:spPr>
          <a:xfrm>
            <a:off x="4824735" y="275721"/>
            <a:ext cx="6091131" cy="3314699"/>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148B37A-18DE-6E71-5E45-82527A434F3A}"/>
              </a:ext>
            </a:extLst>
          </p:cNvPr>
          <p:cNvSpPr txBox="1"/>
          <p:nvPr/>
        </p:nvSpPr>
        <p:spPr>
          <a:xfrm>
            <a:off x="5320200" y="500946"/>
            <a:ext cx="5673533" cy="2875659"/>
          </a:xfrm>
          <a:prstGeom prst="rect">
            <a:avLst/>
          </a:prstGeom>
          <a:noFill/>
        </p:spPr>
        <p:txBody>
          <a:bodyPr wrap="square" rtlCol="0">
            <a:spAutoFit/>
          </a:bodyPr>
          <a:lstStyle/>
          <a:p>
            <a:pPr>
              <a:lnSpc>
                <a:spcPct val="115000"/>
              </a:lnSpc>
              <a:spcAft>
                <a:spcPts val="800"/>
              </a:spcAft>
            </a:pPr>
            <a:r>
              <a:rPr lang="en-US" sz="4000" b="1"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Q5. Show all students who scored between 70 and 90 Percentage</a:t>
            </a:r>
            <a:endParaRPr lang="en-IN" sz="40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B9F9C98-C4F2-C7C8-A615-6B26B4182D3E}"/>
              </a:ext>
            </a:extLst>
          </p:cNvPr>
          <p:cNvSpPr txBox="1"/>
          <p:nvPr/>
        </p:nvSpPr>
        <p:spPr>
          <a:xfrm>
            <a:off x="5948505" y="3804236"/>
            <a:ext cx="5673533" cy="1960217"/>
          </a:xfrm>
          <a:prstGeom prst="rect">
            <a:avLst/>
          </a:prstGeom>
          <a:noFill/>
        </p:spPr>
        <p:txBody>
          <a:bodyPr wrap="square" rtlCol="0">
            <a:spAutoFit/>
          </a:bodyPr>
          <a:lstStyle/>
          <a:p>
            <a:pPr>
              <a:lnSpc>
                <a:spcPct val="115000"/>
              </a:lnSpc>
              <a:spcAft>
                <a:spcPts val="800"/>
              </a:spcAft>
            </a:pPr>
            <a:r>
              <a:rPr lang="en-US" sz="3600" kern="100" dirty="0">
                <a:solidFill>
                  <a:schemeClr val="bg1"/>
                </a:solidFill>
                <a:effectLst/>
                <a:latin typeface="Comic Sans MS" panose="030F0702030302020204" pitchFamily="66" charset="0"/>
                <a:ea typeface="Calibri" panose="020F0502020204030204" pitchFamily="34" charset="0"/>
                <a:cs typeface="Times New Roman" panose="02020603050405020304" pitchFamily="18" charset="0"/>
              </a:rPr>
              <a:t>SELECT * FROM Score WHERE Percentage BETWEEN 70 AND 90;</a:t>
            </a:r>
          </a:p>
        </p:txBody>
      </p:sp>
      <p:pic>
        <p:nvPicPr>
          <p:cNvPr id="10" name="Picture 9">
            <a:extLst>
              <a:ext uri="{FF2B5EF4-FFF2-40B4-BE49-F238E27FC236}">
                <a16:creationId xmlns:a16="http://schemas.microsoft.com/office/drawing/2014/main" id="{AF20E2FE-238B-2295-E2D8-91B0141DA47A}"/>
              </a:ext>
            </a:extLst>
          </p:cNvPr>
          <p:cNvPicPr>
            <a:picLocks noChangeAspect="1"/>
          </p:cNvPicPr>
          <p:nvPr/>
        </p:nvPicPr>
        <p:blipFill rotWithShape="1">
          <a:blip r:embed="rId2">
            <a:extLst>
              <a:ext uri="{28A0092B-C50C-407E-A947-70E740481C1C}">
                <a14:useLocalDpi xmlns:a14="http://schemas.microsoft.com/office/drawing/2010/main" val="0"/>
              </a:ext>
            </a:extLst>
          </a:blip>
          <a:srcRect t="-5171" r="52164" b="-5026"/>
          <a:stretch/>
        </p:blipFill>
        <p:spPr bwMode="auto">
          <a:xfrm>
            <a:off x="1321323" y="0"/>
            <a:ext cx="3524890" cy="6602831"/>
          </a:xfrm>
          <a:prstGeom prst="rect">
            <a:avLst/>
          </a:prstGeom>
          <a:noFill/>
          <a:ln>
            <a:noFill/>
          </a:ln>
          <a:extLst>
            <a:ext uri="{53640926-AAD7-44D8-BBD7-CCE9431645EC}">
              <a14:shadowObscured xmlns:a14="http://schemas.microsoft.com/office/drawing/2010/main"/>
            </a:ext>
          </a:extLst>
        </p:spPr>
      </p:pic>
      <p:pic>
        <p:nvPicPr>
          <p:cNvPr id="15" name="Graphic 14" descr="A lightbulb">
            <a:extLst>
              <a:ext uri="{FF2B5EF4-FFF2-40B4-BE49-F238E27FC236}">
                <a16:creationId xmlns:a16="http://schemas.microsoft.com/office/drawing/2014/main" id="{BDE2BD95-6785-2C5E-A17C-DA9AD88186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3686" y="-346433"/>
            <a:ext cx="2436446" cy="2436446"/>
          </a:xfrm>
          <a:prstGeom prst="rect">
            <a:avLst/>
          </a:prstGeom>
        </p:spPr>
      </p:pic>
      <p:pic>
        <p:nvPicPr>
          <p:cNvPr id="12" name="Graphic 11" descr="Computer with solid fill">
            <a:extLst>
              <a:ext uri="{FF2B5EF4-FFF2-40B4-BE49-F238E27FC236}">
                <a16:creationId xmlns:a16="http://schemas.microsoft.com/office/drawing/2014/main" id="{1E3442F6-D3C5-6636-2294-9C62263444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238" y="5866134"/>
            <a:ext cx="914400" cy="914400"/>
          </a:xfrm>
          <a:prstGeom prst="rect">
            <a:avLst/>
          </a:prstGeom>
        </p:spPr>
      </p:pic>
      <p:pic>
        <p:nvPicPr>
          <p:cNvPr id="14" name="Graphic 13" descr="Graph and note paper pads with pencil">
            <a:extLst>
              <a:ext uri="{FF2B5EF4-FFF2-40B4-BE49-F238E27FC236}">
                <a16:creationId xmlns:a16="http://schemas.microsoft.com/office/drawing/2014/main" id="{94146CB7-09FE-1836-B522-1F607B33CB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0794" y="3478474"/>
            <a:ext cx="2233605" cy="2233605"/>
          </a:xfrm>
          <a:prstGeom prst="rect">
            <a:avLst/>
          </a:prstGeom>
        </p:spPr>
      </p:pic>
    </p:spTree>
    <p:extLst>
      <p:ext uri="{BB962C8B-B14F-4D97-AF65-F5344CB8AC3E}">
        <p14:creationId xmlns:p14="http://schemas.microsoft.com/office/powerpoint/2010/main" val="17014984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957</Words>
  <Application>Microsoft Office PowerPoint</Application>
  <PresentationFormat>Widescreen</PresentationFormat>
  <Paragraphs>103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Comic Sans MS</vt:lpstr>
      <vt:lpstr>Imprint MT Shadow</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Nidhi .</dc:creator>
  <cp:lastModifiedBy>Nidhi .</cp:lastModifiedBy>
  <cp:revision>1</cp:revision>
  <dcterms:created xsi:type="dcterms:W3CDTF">2024-11-12T17:02:29Z</dcterms:created>
  <dcterms:modified xsi:type="dcterms:W3CDTF">2024-11-13T18:30:44Z</dcterms:modified>
</cp:coreProperties>
</file>